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68" r:id="rId3"/>
    <p:sldId id="257" r:id="rId4"/>
    <p:sldId id="270" r:id="rId5"/>
    <p:sldId id="271" r:id="rId6"/>
    <p:sldId id="269" r:id="rId7"/>
    <p:sldId id="272" r:id="rId8"/>
    <p:sldId id="258" r:id="rId9"/>
    <p:sldId id="276" r:id="rId10"/>
    <p:sldId id="273" r:id="rId11"/>
    <p:sldId id="274" r:id="rId12"/>
    <p:sldId id="277" r:id="rId13"/>
    <p:sldId id="290" r:id="rId14"/>
    <p:sldId id="259" r:id="rId15"/>
    <p:sldId id="278" r:id="rId16"/>
    <p:sldId id="279" r:id="rId17"/>
    <p:sldId id="262" r:id="rId18"/>
    <p:sldId id="263" r:id="rId19"/>
    <p:sldId id="280" r:id="rId20"/>
    <p:sldId id="265" r:id="rId21"/>
    <p:sldId id="261" r:id="rId22"/>
    <p:sldId id="291" r:id="rId23"/>
    <p:sldId id="281" r:id="rId24"/>
    <p:sldId id="266" r:id="rId25"/>
    <p:sldId id="282" r:id="rId26"/>
    <p:sldId id="267" r:id="rId27"/>
    <p:sldId id="284" r:id="rId28"/>
    <p:sldId id="283" r:id="rId29"/>
    <p:sldId id="285" r:id="rId30"/>
    <p:sldId id="260" r:id="rId31"/>
    <p:sldId id="289" r:id="rId32"/>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1pPr>
    <a:lvl2pPr marL="4572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2pPr>
    <a:lvl3pPr marL="9144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3pPr>
    <a:lvl4pPr marL="13716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4pPr>
    <a:lvl5pPr marL="18288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5pPr>
    <a:lvl6pPr marL="2286000" algn="l" defTabSz="914400" rtl="0" eaLnBrk="1" latinLnBrk="0" hangingPunct="1">
      <a:defRPr kern="1200">
        <a:solidFill>
          <a:schemeClr val="tx1"/>
        </a:solidFill>
        <a:latin typeface="Constantia" panose="02030602050306030303" pitchFamily="18" charset="0"/>
        <a:ea typeface="+mn-ea"/>
        <a:cs typeface="+mn-cs"/>
      </a:defRPr>
    </a:lvl6pPr>
    <a:lvl7pPr marL="2743200" algn="l" defTabSz="914400" rtl="0" eaLnBrk="1" latinLnBrk="0" hangingPunct="1">
      <a:defRPr kern="1200">
        <a:solidFill>
          <a:schemeClr val="tx1"/>
        </a:solidFill>
        <a:latin typeface="Constantia" panose="02030602050306030303" pitchFamily="18" charset="0"/>
        <a:ea typeface="+mn-ea"/>
        <a:cs typeface="+mn-cs"/>
      </a:defRPr>
    </a:lvl7pPr>
    <a:lvl8pPr marL="3200400" algn="l" defTabSz="914400" rtl="0" eaLnBrk="1" latinLnBrk="0" hangingPunct="1">
      <a:defRPr kern="1200">
        <a:solidFill>
          <a:schemeClr val="tx1"/>
        </a:solidFill>
        <a:latin typeface="Constantia" panose="02030602050306030303" pitchFamily="18" charset="0"/>
        <a:ea typeface="+mn-ea"/>
        <a:cs typeface="+mn-cs"/>
      </a:defRPr>
    </a:lvl8pPr>
    <a:lvl9pPr marL="3657600" algn="l" defTabSz="914400" rtl="0" eaLnBrk="1" latinLnBrk="0" hangingPunct="1">
      <a:defRPr kern="1200">
        <a:solidFill>
          <a:schemeClr val="tx1"/>
        </a:solidFill>
        <a:latin typeface="Constantia" panose="020306020503060303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187"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guide orient="horz" pos="3223"/>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DE24F4-DA0C-8D14-DDCF-F8DFAEAFD304}"/>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1" fontAlgn="auto" hangingPunct="1">
              <a:spcBef>
                <a:spcPts val="0"/>
              </a:spcBef>
              <a:spcAft>
                <a:spcPts val="0"/>
              </a:spcAft>
              <a:defRPr sz="14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9B09029-EBB1-521C-37B1-943AAC694AC0}"/>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eaLnBrk="1" fontAlgn="auto" hangingPunct="1">
              <a:spcBef>
                <a:spcPts val="0"/>
              </a:spcBef>
              <a:spcAft>
                <a:spcPts val="0"/>
              </a:spcAft>
              <a:defRPr sz="1400" smtClean="0">
                <a:latin typeface="+mn-lt"/>
              </a:defRPr>
            </a:lvl1pPr>
          </a:lstStyle>
          <a:p>
            <a:pPr>
              <a:defRPr/>
            </a:pPr>
            <a:r>
              <a:rPr lang="en-US" sz="1000">
                <a:latin typeface="Arial" panose="020B0604020202020204" pitchFamily="34" charset="0"/>
                <a:cs typeface="Arial" panose="020B0604020202020204" pitchFamily="34" charset="0"/>
              </a:rPr>
              <a:t>3/3/2024 am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1554315-93C6-D8A2-B966-AAF64A3BE0BA}"/>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eaLnBrk="1" fontAlgn="auto" hangingPunct="1">
              <a:spcBef>
                <a:spcPts val="0"/>
              </a:spcBef>
              <a:spcAft>
                <a:spcPts val="0"/>
              </a:spcAft>
              <a:defRPr sz="1400" smtClean="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60D30AB8-3C71-21F9-297D-4D1E211BF7BB}"/>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1" hangingPunct="1">
              <a:defRPr sz="1400">
                <a:latin typeface="Calibri" panose="020F0502020204030204" pitchFamily="34" charset="0"/>
              </a:defRPr>
            </a:lvl1pPr>
          </a:lstStyle>
          <a:p>
            <a:fld id="{67C2BC8A-66F1-4BB3-9045-33815B85E6A6}" type="slidenum">
              <a:rPr lang="en-US" altLang="en-US" sz="1000">
                <a:latin typeface="Arial" panose="020B0604020202020204" pitchFamily="34" charset="0"/>
                <a:cs typeface="Arial" panose="020B0604020202020204" pitchFamily="34" charset="0"/>
              </a: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5D8660-0855-DF95-5ED0-8B27DE73F900}"/>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1" fontAlgn="auto" hangingPunct="1">
              <a:spcBef>
                <a:spcPts val="0"/>
              </a:spcBef>
              <a:spcAft>
                <a:spcPts val="0"/>
              </a:spcAft>
              <a:defRPr sz="1400">
                <a:latin typeface="+mn-lt"/>
              </a:defRPr>
            </a:lvl1pPr>
          </a:lstStyle>
          <a:p>
            <a:pPr>
              <a:defRPr/>
            </a:pPr>
            <a:endParaRPr lang="en-US"/>
          </a:p>
        </p:txBody>
      </p:sp>
      <p:sp>
        <p:nvSpPr>
          <p:cNvPr id="3" name="Date Placeholder 2">
            <a:extLst>
              <a:ext uri="{FF2B5EF4-FFF2-40B4-BE49-F238E27FC236}">
                <a16:creationId xmlns:a16="http://schemas.microsoft.com/office/drawing/2014/main" id="{52724ED9-65DA-973C-2728-248B2A19C7ED}"/>
              </a:ext>
            </a:extLst>
          </p:cNvPr>
          <p:cNvSpPr>
            <a:spLocks noGrp="1"/>
          </p:cNvSpPr>
          <p:nvPr>
            <p:ph type="dt" idx="1"/>
          </p:nvPr>
        </p:nvSpPr>
        <p:spPr>
          <a:xfrm>
            <a:off x="4022887" y="2"/>
            <a:ext cx="3078048" cy="510974"/>
          </a:xfrm>
          <a:prstGeom prst="rect">
            <a:avLst/>
          </a:prstGeom>
        </p:spPr>
        <p:txBody>
          <a:bodyPr vert="horz" lIns="99044" tIns="49523" rIns="99044" bIns="49523" rtlCol="0"/>
          <a:lstStyle>
            <a:lvl1pPr algn="r" eaLnBrk="1" fontAlgn="auto" hangingPunct="1">
              <a:spcBef>
                <a:spcPts val="0"/>
              </a:spcBef>
              <a:spcAft>
                <a:spcPts val="0"/>
              </a:spcAft>
              <a:defRPr sz="1400" smtClean="0">
                <a:latin typeface="+mn-lt"/>
              </a:defRPr>
            </a:lvl1pPr>
          </a:lstStyle>
          <a:p>
            <a:pPr>
              <a:defRPr/>
            </a:pPr>
            <a:r>
              <a:rPr lang="en-US"/>
              <a:t>3/3/2024 am</a:t>
            </a:r>
          </a:p>
        </p:txBody>
      </p:sp>
      <p:sp>
        <p:nvSpPr>
          <p:cNvPr id="4" name="Slide Image Placeholder 3">
            <a:extLst>
              <a:ext uri="{FF2B5EF4-FFF2-40B4-BE49-F238E27FC236}">
                <a16:creationId xmlns:a16="http://schemas.microsoft.com/office/drawing/2014/main" id="{41884C9B-39E8-570D-838F-3566F60E9F8A}"/>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4" tIns="49523" rIns="99044" bIns="49523" rtlCol="0" anchor="ctr"/>
          <a:lstStyle/>
          <a:p>
            <a:pPr lvl="0"/>
            <a:endParaRPr lang="en-US" noProof="0"/>
          </a:p>
        </p:txBody>
      </p:sp>
      <p:sp>
        <p:nvSpPr>
          <p:cNvPr id="5" name="Notes Placeholder 4">
            <a:extLst>
              <a:ext uri="{FF2B5EF4-FFF2-40B4-BE49-F238E27FC236}">
                <a16:creationId xmlns:a16="http://schemas.microsoft.com/office/drawing/2014/main" id="{74C2030A-FFBD-7D10-033E-E408DE0CBA8D}"/>
              </a:ext>
            </a:extLst>
          </p:cNvPr>
          <p:cNvSpPr>
            <a:spLocks noGrp="1"/>
          </p:cNvSpPr>
          <p:nvPr>
            <p:ph type="body" sz="quarter" idx="3"/>
          </p:nvPr>
        </p:nvSpPr>
        <p:spPr>
          <a:xfrm>
            <a:off x="710557" y="4861026"/>
            <a:ext cx="5681363" cy="4603846"/>
          </a:xfrm>
          <a:prstGeom prst="rect">
            <a:avLst/>
          </a:prstGeom>
        </p:spPr>
        <p:txBody>
          <a:bodyPr vert="horz" lIns="99044" tIns="49523" rIns="99044" bIns="495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E4EF88B-5BF9-D6D1-D0FC-4624CF363612}"/>
              </a:ext>
            </a:extLst>
          </p:cNvPr>
          <p:cNvSpPr>
            <a:spLocks noGrp="1"/>
          </p:cNvSpPr>
          <p:nvPr>
            <p:ph type="ftr" sz="quarter" idx="4"/>
          </p:nvPr>
        </p:nvSpPr>
        <p:spPr>
          <a:xfrm>
            <a:off x="1" y="9720361"/>
            <a:ext cx="3078048" cy="510974"/>
          </a:xfrm>
          <a:prstGeom prst="rect">
            <a:avLst/>
          </a:prstGeom>
        </p:spPr>
        <p:txBody>
          <a:bodyPr vert="horz" lIns="99044" tIns="49523" rIns="99044" bIns="49523" rtlCol="0" anchor="b"/>
          <a:lstStyle>
            <a:lvl1pPr algn="l" eaLnBrk="1" fontAlgn="auto" hangingPunct="1">
              <a:spcBef>
                <a:spcPts val="0"/>
              </a:spcBef>
              <a:spcAft>
                <a:spcPts val="0"/>
              </a:spcAft>
              <a:defRPr sz="1400" smtClean="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273DE15F-A2BB-7576-B153-36B5ABF4E0C8}"/>
              </a:ext>
            </a:extLst>
          </p:cNvPr>
          <p:cNvSpPr>
            <a:spLocks noGrp="1"/>
          </p:cNvSpPr>
          <p:nvPr>
            <p:ph type="sldNum" sz="quarter" idx="5"/>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1" hangingPunct="1">
              <a:defRPr sz="1400">
                <a:latin typeface="Calibri" panose="020F0502020204030204" pitchFamily="34" charset="0"/>
              </a:defRPr>
            </a:lvl1pPr>
          </a:lstStyle>
          <a:p>
            <a:fld id="{9B032917-64E6-4DEA-ABE8-D143F9AC0A4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3F14E8B6-08A0-3569-0A16-32858E65D9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D38BF0D-0A3B-A29F-1310-586695477A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8196" name="Slide Number Placeholder 3">
            <a:extLst>
              <a:ext uri="{FF2B5EF4-FFF2-40B4-BE49-F238E27FC236}">
                <a16:creationId xmlns:a16="http://schemas.microsoft.com/office/drawing/2014/main" id="{A28375E7-9C4A-0D64-9481-251528CCB1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BF62C123-D53C-4E5D-B658-386CE00D22CF}" type="slidenum">
              <a:rPr lang="en-US" altLang="en-US">
                <a:latin typeface="Calibri" panose="020F0502020204030204" pitchFamily="34" charset="0"/>
              </a:rPr>
              <a:pPr/>
              <a:t>1</a:t>
            </a:fld>
            <a:endParaRPr lang="en-US" altLang="en-US">
              <a:latin typeface="Calibri" panose="020F0502020204030204" pitchFamily="34" charset="0"/>
            </a:endParaRPr>
          </a:p>
        </p:txBody>
      </p:sp>
      <p:sp>
        <p:nvSpPr>
          <p:cNvPr id="8197" name="Date Placeholder 4">
            <a:extLst>
              <a:ext uri="{FF2B5EF4-FFF2-40B4-BE49-F238E27FC236}">
                <a16:creationId xmlns:a16="http://schemas.microsoft.com/office/drawing/2014/main" id="{B3FF34E6-7034-AED8-E021-89D802258BD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3/3/2024 am</a:t>
            </a:r>
          </a:p>
        </p:txBody>
      </p:sp>
      <p:sp>
        <p:nvSpPr>
          <p:cNvPr id="8198" name="Footer Placeholder 5">
            <a:extLst>
              <a:ext uri="{FF2B5EF4-FFF2-40B4-BE49-F238E27FC236}">
                <a16:creationId xmlns:a16="http://schemas.microsoft.com/office/drawing/2014/main" id="{8888A37A-0A96-041B-1539-C1CB3D2AA6F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 name="Date Placeholder 29">
            <a:extLst>
              <a:ext uri="{FF2B5EF4-FFF2-40B4-BE49-F238E27FC236}">
                <a16:creationId xmlns:a16="http://schemas.microsoft.com/office/drawing/2014/main" id="{1F956B52-6546-7B26-66A5-3DE6FCBAB555}"/>
              </a:ext>
            </a:extLst>
          </p:cNvPr>
          <p:cNvSpPr>
            <a:spLocks noGrp="1"/>
          </p:cNvSpPr>
          <p:nvPr>
            <p:ph type="dt" sz="half" idx="10"/>
          </p:nvPr>
        </p:nvSpPr>
        <p:spPr/>
        <p:txBody>
          <a:bodyPr/>
          <a:lstStyle>
            <a:lvl1pPr>
              <a:defRPr/>
            </a:lvl1pPr>
          </a:lstStyle>
          <a:p>
            <a:pPr>
              <a:defRPr/>
            </a:pPr>
            <a:fld id="{45FE5BFA-2361-416B-9CA0-086E6CFA7C85}" type="datetime1">
              <a:rPr lang="en-US"/>
              <a:pPr>
                <a:defRPr/>
              </a:pPr>
              <a:t>3/4/2024</a:t>
            </a:fld>
            <a:endParaRPr lang="en-US"/>
          </a:p>
        </p:txBody>
      </p:sp>
      <p:sp>
        <p:nvSpPr>
          <p:cNvPr id="3" name="Footer Placeholder 18">
            <a:extLst>
              <a:ext uri="{FF2B5EF4-FFF2-40B4-BE49-F238E27FC236}">
                <a16:creationId xmlns:a16="http://schemas.microsoft.com/office/drawing/2014/main" id="{8C4867DD-5860-CFF0-8EEE-D66BEE27D8B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6">
            <a:extLst>
              <a:ext uri="{FF2B5EF4-FFF2-40B4-BE49-F238E27FC236}">
                <a16:creationId xmlns:a16="http://schemas.microsoft.com/office/drawing/2014/main" id="{0743E5EA-F075-C7E7-BC08-2039F6B8D767}"/>
              </a:ext>
            </a:extLst>
          </p:cNvPr>
          <p:cNvSpPr>
            <a:spLocks noGrp="1"/>
          </p:cNvSpPr>
          <p:nvPr>
            <p:ph type="sldNum" sz="quarter" idx="12"/>
          </p:nvPr>
        </p:nvSpPr>
        <p:spPr/>
        <p:txBody>
          <a:bodyPr/>
          <a:lstStyle>
            <a:lvl1pPr>
              <a:defRPr>
                <a:solidFill>
                  <a:srgbClr val="D1EAEE"/>
                </a:solidFill>
              </a:defRPr>
            </a:lvl1pPr>
          </a:lstStyle>
          <a:p>
            <a:fld id="{035C42D8-037C-49EF-B820-6C799E64BFA5}" type="slidenum">
              <a:rPr lang="en-US" altLang="en-US"/>
              <a:pPr/>
              <a:t>‹#›</a:t>
            </a:fld>
            <a:endParaRPr lang="en-US" altLang="en-US"/>
          </a:p>
        </p:txBody>
      </p:sp>
    </p:spTree>
    <p:extLst>
      <p:ext uri="{BB962C8B-B14F-4D97-AF65-F5344CB8AC3E}">
        <p14:creationId xmlns:p14="http://schemas.microsoft.com/office/powerpoint/2010/main" val="31615958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337869A2-F9D8-E31B-F689-C0BCB6425700}"/>
              </a:ext>
            </a:extLst>
          </p:cNvPr>
          <p:cNvSpPr>
            <a:spLocks noGrp="1"/>
          </p:cNvSpPr>
          <p:nvPr>
            <p:ph type="dt" sz="half" idx="10"/>
          </p:nvPr>
        </p:nvSpPr>
        <p:spPr/>
        <p:txBody>
          <a:bodyPr/>
          <a:lstStyle>
            <a:lvl1pPr>
              <a:defRPr/>
            </a:lvl1pPr>
          </a:lstStyle>
          <a:p>
            <a:pPr>
              <a:defRPr/>
            </a:pPr>
            <a:fld id="{534B14BD-AF45-479F-A1DB-CC451A9EC385}" type="datetime1">
              <a:rPr lang="en-US"/>
              <a:pPr>
                <a:defRPr/>
              </a:pPr>
              <a:t>3/4/2024</a:t>
            </a:fld>
            <a:endParaRPr lang="en-US"/>
          </a:p>
        </p:txBody>
      </p:sp>
      <p:sp>
        <p:nvSpPr>
          <p:cNvPr id="5" name="Footer Placeholder 21">
            <a:extLst>
              <a:ext uri="{FF2B5EF4-FFF2-40B4-BE49-F238E27FC236}">
                <a16:creationId xmlns:a16="http://schemas.microsoft.com/office/drawing/2014/main" id="{E7226A42-D356-85EC-3F44-6B6BAAFB90C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CF4881A6-C7D6-690A-B0AF-F75007680AED}"/>
              </a:ext>
            </a:extLst>
          </p:cNvPr>
          <p:cNvSpPr>
            <a:spLocks noGrp="1"/>
          </p:cNvSpPr>
          <p:nvPr>
            <p:ph type="sldNum" sz="quarter" idx="12"/>
          </p:nvPr>
        </p:nvSpPr>
        <p:spPr/>
        <p:txBody>
          <a:bodyPr/>
          <a:lstStyle>
            <a:lvl1pPr>
              <a:defRPr/>
            </a:lvl1pPr>
          </a:lstStyle>
          <a:p>
            <a:fld id="{F3DFF040-CEE3-4CD7-B548-96367AEA4910}" type="slidenum">
              <a:rPr lang="en-US" altLang="en-US"/>
              <a:pPr/>
              <a:t>‹#›</a:t>
            </a:fld>
            <a:endParaRPr lang="en-US" altLang="en-US"/>
          </a:p>
        </p:txBody>
      </p:sp>
    </p:spTree>
    <p:extLst>
      <p:ext uri="{BB962C8B-B14F-4D97-AF65-F5344CB8AC3E}">
        <p14:creationId xmlns:p14="http://schemas.microsoft.com/office/powerpoint/2010/main" val="153604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ABC7E0F7-1121-7F36-3457-D5F3C48A8A8B}"/>
              </a:ext>
            </a:extLst>
          </p:cNvPr>
          <p:cNvSpPr>
            <a:spLocks noGrp="1"/>
          </p:cNvSpPr>
          <p:nvPr>
            <p:ph type="dt" sz="half" idx="10"/>
          </p:nvPr>
        </p:nvSpPr>
        <p:spPr/>
        <p:txBody>
          <a:bodyPr/>
          <a:lstStyle>
            <a:lvl1pPr>
              <a:defRPr/>
            </a:lvl1pPr>
          </a:lstStyle>
          <a:p>
            <a:pPr>
              <a:defRPr/>
            </a:pPr>
            <a:fld id="{4B1BD288-5AB3-4573-BC6C-1AEEB990C283}" type="datetime1">
              <a:rPr lang="en-US"/>
              <a:pPr>
                <a:defRPr/>
              </a:pPr>
              <a:t>3/4/2024</a:t>
            </a:fld>
            <a:endParaRPr lang="en-US"/>
          </a:p>
        </p:txBody>
      </p:sp>
      <p:sp>
        <p:nvSpPr>
          <p:cNvPr id="5" name="Footer Placeholder 21">
            <a:extLst>
              <a:ext uri="{FF2B5EF4-FFF2-40B4-BE49-F238E27FC236}">
                <a16:creationId xmlns:a16="http://schemas.microsoft.com/office/drawing/2014/main" id="{C3DB77B6-17BA-4496-4338-6F339FE8F3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6D260208-DE42-F23D-F0B2-5353D24EDB78}"/>
              </a:ext>
            </a:extLst>
          </p:cNvPr>
          <p:cNvSpPr>
            <a:spLocks noGrp="1"/>
          </p:cNvSpPr>
          <p:nvPr>
            <p:ph type="sldNum" sz="quarter" idx="12"/>
          </p:nvPr>
        </p:nvSpPr>
        <p:spPr/>
        <p:txBody>
          <a:bodyPr/>
          <a:lstStyle>
            <a:lvl1pPr>
              <a:defRPr/>
            </a:lvl1pPr>
          </a:lstStyle>
          <a:p>
            <a:fld id="{79DCED55-2459-419C-8E7B-CAD400C17C5A}" type="slidenum">
              <a:rPr lang="en-US" altLang="en-US"/>
              <a:pPr/>
              <a:t>‹#›</a:t>
            </a:fld>
            <a:endParaRPr lang="en-US" altLang="en-US"/>
          </a:p>
        </p:txBody>
      </p:sp>
    </p:spTree>
    <p:extLst>
      <p:ext uri="{BB962C8B-B14F-4D97-AF65-F5344CB8AC3E}">
        <p14:creationId xmlns:p14="http://schemas.microsoft.com/office/powerpoint/2010/main" val="151031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4C43F594-BE71-CB34-4693-58B92CFA7745}"/>
              </a:ext>
            </a:extLst>
          </p:cNvPr>
          <p:cNvSpPr>
            <a:spLocks noGrp="1"/>
          </p:cNvSpPr>
          <p:nvPr>
            <p:ph type="dt" sz="half" idx="10"/>
          </p:nvPr>
        </p:nvSpPr>
        <p:spPr/>
        <p:txBody>
          <a:bodyPr/>
          <a:lstStyle>
            <a:lvl1pPr>
              <a:defRPr/>
            </a:lvl1pPr>
          </a:lstStyle>
          <a:p>
            <a:pPr>
              <a:defRPr/>
            </a:pPr>
            <a:fld id="{0C43D14A-C511-4475-9640-CC8E23105398}" type="datetime1">
              <a:rPr lang="en-US"/>
              <a:pPr>
                <a:defRPr/>
              </a:pPr>
              <a:t>3/4/2024</a:t>
            </a:fld>
            <a:endParaRPr lang="en-US"/>
          </a:p>
        </p:txBody>
      </p:sp>
      <p:sp>
        <p:nvSpPr>
          <p:cNvPr id="5" name="Footer Placeholder 21">
            <a:extLst>
              <a:ext uri="{FF2B5EF4-FFF2-40B4-BE49-F238E27FC236}">
                <a16:creationId xmlns:a16="http://schemas.microsoft.com/office/drawing/2014/main" id="{7EF551B9-5327-CA90-0EB6-8A455D0848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C2A58359-CFD6-0622-51BE-B74E86FADAE0}"/>
              </a:ext>
            </a:extLst>
          </p:cNvPr>
          <p:cNvSpPr>
            <a:spLocks noGrp="1"/>
          </p:cNvSpPr>
          <p:nvPr>
            <p:ph type="sldNum" sz="quarter" idx="12"/>
          </p:nvPr>
        </p:nvSpPr>
        <p:spPr/>
        <p:txBody>
          <a:bodyPr/>
          <a:lstStyle>
            <a:lvl1pPr>
              <a:defRPr/>
            </a:lvl1pPr>
          </a:lstStyle>
          <a:p>
            <a:fld id="{4E6FE767-E2D2-4F9C-A450-CF0800A4D007}" type="slidenum">
              <a:rPr lang="en-US" altLang="en-US"/>
              <a:pPr/>
              <a:t>‹#›</a:t>
            </a:fld>
            <a:endParaRPr lang="en-US" altLang="en-US"/>
          </a:p>
        </p:txBody>
      </p:sp>
    </p:spTree>
    <p:extLst>
      <p:ext uri="{BB962C8B-B14F-4D97-AF65-F5344CB8AC3E}">
        <p14:creationId xmlns:p14="http://schemas.microsoft.com/office/powerpoint/2010/main" val="137576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818FC0C2-8735-900A-B71C-F6D3E1273423}"/>
              </a:ext>
            </a:extLst>
          </p:cNvPr>
          <p:cNvSpPr>
            <a:spLocks noGrp="1"/>
          </p:cNvSpPr>
          <p:nvPr>
            <p:ph type="dt" sz="half" idx="10"/>
          </p:nvPr>
        </p:nvSpPr>
        <p:spPr/>
        <p:txBody>
          <a:bodyPr/>
          <a:lstStyle>
            <a:lvl1pPr>
              <a:defRPr/>
            </a:lvl1pPr>
          </a:lstStyle>
          <a:p>
            <a:pPr>
              <a:defRPr/>
            </a:pPr>
            <a:fld id="{ED5B9AD5-11CC-4B0B-A705-723893158942}" type="datetime1">
              <a:rPr lang="en-US"/>
              <a:pPr>
                <a:defRPr/>
              </a:pPr>
              <a:t>3/4/2024</a:t>
            </a:fld>
            <a:endParaRPr lang="en-US"/>
          </a:p>
        </p:txBody>
      </p:sp>
      <p:sp>
        <p:nvSpPr>
          <p:cNvPr id="5" name="Footer Placeholder 4">
            <a:extLst>
              <a:ext uri="{FF2B5EF4-FFF2-40B4-BE49-F238E27FC236}">
                <a16:creationId xmlns:a16="http://schemas.microsoft.com/office/drawing/2014/main" id="{C4B9C8A0-2974-7FD7-355F-4A127C3D521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6C500BD-E799-6F96-2329-ADEEFE5CD895}"/>
              </a:ext>
            </a:extLst>
          </p:cNvPr>
          <p:cNvSpPr>
            <a:spLocks noGrp="1"/>
          </p:cNvSpPr>
          <p:nvPr>
            <p:ph type="sldNum" sz="quarter" idx="12"/>
          </p:nvPr>
        </p:nvSpPr>
        <p:spPr/>
        <p:txBody>
          <a:bodyPr/>
          <a:lstStyle>
            <a:lvl1pPr>
              <a:defRPr>
                <a:solidFill>
                  <a:srgbClr val="D1EAEE"/>
                </a:solidFill>
              </a:defRPr>
            </a:lvl1pPr>
          </a:lstStyle>
          <a:p>
            <a:fld id="{69BFBB2D-B2A0-4B8E-A91D-08FF8730CD6F}" type="slidenum">
              <a:rPr lang="en-US" altLang="en-US"/>
              <a:pPr/>
              <a:t>‹#›</a:t>
            </a:fld>
            <a:endParaRPr lang="en-US" altLang="en-US"/>
          </a:p>
        </p:txBody>
      </p:sp>
    </p:spTree>
    <p:extLst>
      <p:ext uri="{BB962C8B-B14F-4D97-AF65-F5344CB8AC3E}">
        <p14:creationId xmlns:p14="http://schemas.microsoft.com/office/powerpoint/2010/main" val="25915547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6260CD4D-7FC7-12A0-6E5F-38C357201CB5}"/>
              </a:ext>
            </a:extLst>
          </p:cNvPr>
          <p:cNvSpPr>
            <a:spLocks noGrp="1"/>
          </p:cNvSpPr>
          <p:nvPr>
            <p:ph type="dt" sz="half" idx="10"/>
          </p:nvPr>
        </p:nvSpPr>
        <p:spPr/>
        <p:txBody>
          <a:bodyPr/>
          <a:lstStyle>
            <a:lvl1pPr>
              <a:defRPr/>
            </a:lvl1pPr>
          </a:lstStyle>
          <a:p>
            <a:pPr>
              <a:defRPr/>
            </a:pPr>
            <a:fld id="{77C85340-364F-44F8-A590-D3711C1D55D2}" type="datetime1">
              <a:rPr lang="en-US"/>
              <a:pPr>
                <a:defRPr/>
              </a:pPr>
              <a:t>3/4/2024</a:t>
            </a:fld>
            <a:endParaRPr lang="en-US"/>
          </a:p>
        </p:txBody>
      </p:sp>
      <p:sp>
        <p:nvSpPr>
          <p:cNvPr id="6" name="Footer Placeholder 21">
            <a:extLst>
              <a:ext uri="{FF2B5EF4-FFF2-40B4-BE49-F238E27FC236}">
                <a16:creationId xmlns:a16="http://schemas.microsoft.com/office/drawing/2014/main" id="{C1126FEB-141C-D38F-D1C5-0FEEE7EE1D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0BD0AFF0-3562-F22D-2609-01EFC76F01D8}"/>
              </a:ext>
            </a:extLst>
          </p:cNvPr>
          <p:cNvSpPr>
            <a:spLocks noGrp="1"/>
          </p:cNvSpPr>
          <p:nvPr>
            <p:ph type="sldNum" sz="quarter" idx="12"/>
          </p:nvPr>
        </p:nvSpPr>
        <p:spPr/>
        <p:txBody>
          <a:bodyPr/>
          <a:lstStyle>
            <a:lvl1pPr>
              <a:defRPr/>
            </a:lvl1pPr>
          </a:lstStyle>
          <a:p>
            <a:fld id="{185D74BB-D94B-4F20-B862-B005C1594FF7}" type="slidenum">
              <a:rPr lang="en-US" altLang="en-US"/>
              <a:pPr/>
              <a:t>‹#›</a:t>
            </a:fld>
            <a:endParaRPr lang="en-US" altLang="en-US"/>
          </a:p>
        </p:txBody>
      </p:sp>
    </p:spTree>
    <p:extLst>
      <p:ext uri="{BB962C8B-B14F-4D97-AF65-F5344CB8AC3E}">
        <p14:creationId xmlns:p14="http://schemas.microsoft.com/office/powerpoint/2010/main" val="16966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89C1345-616C-DAE1-9485-ED7840BC6B0C}"/>
              </a:ext>
            </a:extLst>
          </p:cNvPr>
          <p:cNvSpPr>
            <a:spLocks noGrp="1"/>
          </p:cNvSpPr>
          <p:nvPr>
            <p:ph type="dt" sz="half" idx="10"/>
          </p:nvPr>
        </p:nvSpPr>
        <p:spPr/>
        <p:txBody>
          <a:bodyPr/>
          <a:lstStyle>
            <a:lvl1pPr>
              <a:defRPr/>
            </a:lvl1pPr>
          </a:lstStyle>
          <a:p>
            <a:pPr>
              <a:defRPr/>
            </a:pPr>
            <a:fld id="{F035A2E6-A3A1-4703-B927-B0837612AD52}" type="datetime1">
              <a:rPr lang="en-US"/>
              <a:pPr>
                <a:defRPr/>
              </a:pPr>
              <a:t>3/4/2024</a:t>
            </a:fld>
            <a:endParaRPr lang="en-US"/>
          </a:p>
        </p:txBody>
      </p:sp>
      <p:sp>
        <p:nvSpPr>
          <p:cNvPr id="8" name="Footer Placeholder 21">
            <a:extLst>
              <a:ext uri="{FF2B5EF4-FFF2-40B4-BE49-F238E27FC236}">
                <a16:creationId xmlns:a16="http://schemas.microsoft.com/office/drawing/2014/main" id="{72D9A851-69BA-028E-2685-ED85320C14F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DD411D28-4836-22F5-C4C8-FF6DB3EF1BCC}"/>
              </a:ext>
            </a:extLst>
          </p:cNvPr>
          <p:cNvSpPr>
            <a:spLocks noGrp="1"/>
          </p:cNvSpPr>
          <p:nvPr>
            <p:ph type="sldNum" sz="quarter" idx="12"/>
          </p:nvPr>
        </p:nvSpPr>
        <p:spPr/>
        <p:txBody>
          <a:bodyPr/>
          <a:lstStyle>
            <a:lvl1pPr>
              <a:defRPr/>
            </a:lvl1pPr>
          </a:lstStyle>
          <a:p>
            <a:fld id="{293F19E2-52C2-4B1C-A755-DC38E517FDA0}" type="slidenum">
              <a:rPr lang="en-US" altLang="en-US"/>
              <a:pPr/>
              <a:t>‹#›</a:t>
            </a:fld>
            <a:endParaRPr lang="en-US" altLang="en-US"/>
          </a:p>
        </p:txBody>
      </p:sp>
    </p:spTree>
    <p:extLst>
      <p:ext uri="{BB962C8B-B14F-4D97-AF65-F5344CB8AC3E}">
        <p14:creationId xmlns:p14="http://schemas.microsoft.com/office/powerpoint/2010/main" val="3341324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2D8B78CC-C947-C109-23DD-9006C9EBEEF3}"/>
              </a:ext>
            </a:extLst>
          </p:cNvPr>
          <p:cNvSpPr>
            <a:spLocks noGrp="1"/>
          </p:cNvSpPr>
          <p:nvPr>
            <p:ph type="dt" sz="half" idx="10"/>
          </p:nvPr>
        </p:nvSpPr>
        <p:spPr/>
        <p:txBody>
          <a:bodyPr/>
          <a:lstStyle>
            <a:lvl1pPr>
              <a:defRPr/>
            </a:lvl1pPr>
          </a:lstStyle>
          <a:p>
            <a:pPr>
              <a:defRPr/>
            </a:pPr>
            <a:fld id="{91B763B7-4AF2-496A-B0AB-8F3933901ADE}" type="datetime1">
              <a:rPr lang="en-US"/>
              <a:pPr>
                <a:defRPr/>
              </a:pPr>
              <a:t>3/4/2024</a:t>
            </a:fld>
            <a:endParaRPr lang="en-US"/>
          </a:p>
        </p:txBody>
      </p:sp>
      <p:sp>
        <p:nvSpPr>
          <p:cNvPr id="4" name="Footer Placeholder 21">
            <a:extLst>
              <a:ext uri="{FF2B5EF4-FFF2-40B4-BE49-F238E27FC236}">
                <a16:creationId xmlns:a16="http://schemas.microsoft.com/office/drawing/2014/main" id="{F28DD484-8BCE-CFC5-D574-F5C9E918C0D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B39BE52B-AF38-5898-0E61-E84C1A32E430}"/>
              </a:ext>
            </a:extLst>
          </p:cNvPr>
          <p:cNvSpPr>
            <a:spLocks noGrp="1"/>
          </p:cNvSpPr>
          <p:nvPr>
            <p:ph type="sldNum" sz="quarter" idx="12"/>
          </p:nvPr>
        </p:nvSpPr>
        <p:spPr/>
        <p:txBody>
          <a:bodyPr/>
          <a:lstStyle>
            <a:lvl1pPr>
              <a:defRPr/>
            </a:lvl1pPr>
          </a:lstStyle>
          <a:p>
            <a:fld id="{863F7D62-01B3-452D-BDCF-C1463831B382}" type="slidenum">
              <a:rPr lang="en-US" altLang="en-US"/>
              <a:pPr/>
              <a:t>‹#›</a:t>
            </a:fld>
            <a:endParaRPr lang="en-US" altLang="en-US"/>
          </a:p>
        </p:txBody>
      </p:sp>
    </p:spTree>
    <p:extLst>
      <p:ext uri="{BB962C8B-B14F-4D97-AF65-F5344CB8AC3E}">
        <p14:creationId xmlns:p14="http://schemas.microsoft.com/office/powerpoint/2010/main" val="381192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B097A260-8373-514E-01E9-8166F85F3A40}"/>
              </a:ext>
            </a:extLst>
          </p:cNvPr>
          <p:cNvSpPr>
            <a:spLocks noGrp="1"/>
          </p:cNvSpPr>
          <p:nvPr>
            <p:ph type="dt" sz="half" idx="10"/>
          </p:nvPr>
        </p:nvSpPr>
        <p:spPr/>
        <p:txBody>
          <a:bodyPr/>
          <a:lstStyle>
            <a:lvl1pPr>
              <a:defRPr/>
            </a:lvl1pPr>
          </a:lstStyle>
          <a:p>
            <a:pPr>
              <a:defRPr/>
            </a:pPr>
            <a:fld id="{DB0C0C1D-A5CF-405A-B2B4-4FF1D99FF38A}" type="datetime1">
              <a:rPr lang="en-US"/>
              <a:pPr>
                <a:defRPr/>
              </a:pPr>
              <a:t>3/4/2024</a:t>
            </a:fld>
            <a:endParaRPr lang="en-US"/>
          </a:p>
        </p:txBody>
      </p:sp>
      <p:sp>
        <p:nvSpPr>
          <p:cNvPr id="3" name="Footer Placeholder 21">
            <a:extLst>
              <a:ext uri="{FF2B5EF4-FFF2-40B4-BE49-F238E27FC236}">
                <a16:creationId xmlns:a16="http://schemas.microsoft.com/office/drawing/2014/main" id="{452E9FA0-89E0-C27F-430F-3F7539ED70B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AC3EE221-6CED-52A1-73B0-A75A58E4A3C9}"/>
              </a:ext>
            </a:extLst>
          </p:cNvPr>
          <p:cNvSpPr>
            <a:spLocks noGrp="1"/>
          </p:cNvSpPr>
          <p:nvPr>
            <p:ph type="sldNum" sz="quarter" idx="12"/>
          </p:nvPr>
        </p:nvSpPr>
        <p:spPr/>
        <p:txBody>
          <a:bodyPr/>
          <a:lstStyle>
            <a:lvl1pPr>
              <a:defRPr/>
            </a:lvl1pPr>
          </a:lstStyle>
          <a:p>
            <a:fld id="{C3F91D48-4725-4092-823B-E38AAD003FB1}" type="slidenum">
              <a:rPr lang="en-US" altLang="en-US"/>
              <a:pPr/>
              <a:t>‹#›</a:t>
            </a:fld>
            <a:endParaRPr lang="en-US" altLang="en-US"/>
          </a:p>
        </p:txBody>
      </p:sp>
    </p:spTree>
    <p:extLst>
      <p:ext uri="{BB962C8B-B14F-4D97-AF65-F5344CB8AC3E}">
        <p14:creationId xmlns:p14="http://schemas.microsoft.com/office/powerpoint/2010/main" val="311201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4839A112-820B-363F-F8D8-79A57A7A7AB3}"/>
              </a:ext>
            </a:extLst>
          </p:cNvPr>
          <p:cNvSpPr>
            <a:spLocks noGrp="1"/>
          </p:cNvSpPr>
          <p:nvPr>
            <p:ph type="dt" sz="half" idx="10"/>
          </p:nvPr>
        </p:nvSpPr>
        <p:spPr/>
        <p:txBody>
          <a:bodyPr/>
          <a:lstStyle>
            <a:lvl1pPr>
              <a:defRPr/>
            </a:lvl1pPr>
          </a:lstStyle>
          <a:p>
            <a:pPr>
              <a:defRPr/>
            </a:pPr>
            <a:fld id="{EC6CE1CB-A88E-4697-9A2D-F76EEA6F93CD}" type="datetime1">
              <a:rPr lang="en-US"/>
              <a:pPr>
                <a:defRPr/>
              </a:pPr>
              <a:t>3/4/2024</a:t>
            </a:fld>
            <a:endParaRPr lang="en-US"/>
          </a:p>
        </p:txBody>
      </p:sp>
      <p:sp>
        <p:nvSpPr>
          <p:cNvPr id="6" name="Footer Placeholder 21">
            <a:extLst>
              <a:ext uri="{FF2B5EF4-FFF2-40B4-BE49-F238E27FC236}">
                <a16:creationId xmlns:a16="http://schemas.microsoft.com/office/drawing/2014/main" id="{6FC3081A-45EB-5FF7-7B18-7828E3ED144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E57BAA95-2C5E-85CB-3F7F-D3B2B0E87C7E}"/>
              </a:ext>
            </a:extLst>
          </p:cNvPr>
          <p:cNvSpPr>
            <a:spLocks noGrp="1"/>
          </p:cNvSpPr>
          <p:nvPr>
            <p:ph type="sldNum" sz="quarter" idx="12"/>
          </p:nvPr>
        </p:nvSpPr>
        <p:spPr/>
        <p:txBody>
          <a:bodyPr/>
          <a:lstStyle>
            <a:lvl1pPr>
              <a:defRPr/>
            </a:lvl1pPr>
          </a:lstStyle>
          <a:p>
            <a:fld id="{3DD1922E-6AF1-42EF-A141-1CDB06E4CB39}" type="slidenum">
              <a:rPr lang="en-US" altLang="en-US"/>
              <a:pPr/>
              <a:t>‹#›</a:t>
            </a:fld>
            <a:endParaRPr lang="en-US" altLang="en-US"/>
          </a:p>
        </p:txBody>
      </p:sp>
    </p:spTree>
    <p:extLst>
      <p:ext uri="{BB962C8B-B14F-4D97-AF65-F5344CB8AC3E}">
        <p14:creationId xmlns:p14="http://schemas.microsoft.com/office/powerpoint/2010/main" val="154383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A3E5B999-0239-FD2A-CF01-D0B83E732903}"/>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a:extLst>
              <a:ext uri="{FF2B5EF4-FFF2-40B4-BE49-F238E27FC236}">
                <a16:creationId xmlns:a16="http://schemas.microsoft.com/office/drawing/2014/main" id="{F2CA259C-F04C-F01A-D92F-81B44FBF3C50}"/>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15">
            <a:extLst>
              <a:ext uri="{FF2B5EF4-FFF2-40B4-BE49-F238E27FC236}">
                <a16:creationId xmlns:a16="http://schemas.microsoft.com/office/drawing/2014/main" id="{FFDA8344-9D7A-1186-4C6C-E11B5D4E2CC2}"/>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Freeform 16">
            <a:extLst>
              <a:ext uri="{FF2B5EF4-FFF2-40B4-BE49-F238E27FC236}">
                <a16:creationId xmlns:a16="http://schemas.microsoft.com/office/drawing/2014/main" id="{B505B470-CB88-ECC8-BA86-B6B23D46F2D1}"/>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E63A5FE1-6946-580B-B9A3-EF51E97B0A0C}"/>
              </a:ext>
            </a:extLst>
          </p:cNvPr>
          <p:cNvSpPr>
            <a:spLocks noGrp="1"/>
          </p:cNvSpPr>
          <p:nvPr>
            <p:ph type="dt" sz="half" idx="10"/>
          </p:nvPr>
        </p:nvSpPr>
        <p:spPr/>
        <p:txBody>
          <a:bodyPr/>
          <a:lstStyle>
            <a:lvl1pPr>
              <a:defRPr/>
            </a:lvl1pPr>
          </a:lstStyle>
          <a:p>
            <a:pPr>
              <a:defRPr/>
            </a:pPr>
            <a:fld id="{29822062-C81C-4171-A17C-36C44D596380}" type="datetime1">
              <a:rPr lang="en-US"/>
              <a:pPr>
                <a:defRPr/>
              </a:pPr>
              <a:t>3/4/2024</a:t>
            </a:fld>
            <a:endParaRPr lang="en-US"/>
          </a:p>
        </p:txBody>
      </p:sp>
      <p:sp>
        <p:nvSpPr>
          <p:cNvPr id="10" name="Footer Placeholder 5">
            <a:extLst>
              <a:ext uri="{FF2B5EF4-FFF2-40B4-BE49-F238E27FC236}">
                <a16:creationId xmlns:a16="http://schemas.microsoft.com/office/drawing/2014/main" id="{04A4E72C-3884-3DAC-F7D3-B294A5147B32}"/>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F3EE5B77-A947-EBE5-8A25-B72E2E1094F8}"/>
              </a:ext>
            </a:extLst>
          </p:cNvPr>
          <p:cNvSpPr>
            <a:spLocks noGrp="1"/>
          </p:cNvSpPr>
          <p:nvPr>
            <p:ph type="sldNum" sz="quarter" idx="12"/>
          </p:nvPr>
        </p:nvSpPr>
        <p:spPr>
          <a:xfrm>
            <a:off x="8077200" y="6356350"/>
            <a:ext cx="609600" cy="365125"/>
          </a:xfrm>
        </p:spPr>
        <p:txBody>
          <a:bodyPr/>
          <a:lstStyle>
            <a:lvl1pPr>
              <a:defRPr/>
            </a:lvl1pPr>
          </a:lstStyle>
          <a:p>
            <a:fld id="{06F7A15E-4D8E-4B9D-B7C5-4080BC6E00EB}" type="slidenum">
              <a:rPr lang="en-US" altLang="en-US"/>
              <a:pPr/>
              <a:t>‹#›</a:t>
            </a:fld>
            <a:endParaRPr lang="en-US" altLang="en-US"/>
          </a:p>
        </p:txBody>
      </p:sp>
    </p:spTree>
    <p:extLst>
      <p:ext uri="{BB962C8B-B14F-4D97-AF65-F5344CB8AC3E}">
        <p14:creationId xmlns:p14="http://schemas.microsoft.com/office/powerpoint/2010/main" val="2430835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EB27F-EC30-C4E7-674C-827A5DA02C1F}"/>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Freeform 7">
            <a:extLst>
              <a:ext uri="{FF2B5EF4-FFF2-40B4-BE49-F238E27FC236}">
                <a16:creationId xmlns:a16="http://schemas.microsoft.com/office/drawing/2014/main" id="{4F8D8726-4C51-94DA-C997-63076C6B8697}"/>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28" name="Title Placeholder 8">
            <a:extLst>
              <a:ext uri="{FF2B5EF4-FFF2-40B4-BE49-F238E27FC236}">
                <a16:creationId xmlns:a16="http://schemas.microsoft.com/office/drawing/2014/main" id="{57026045-00E9-D866-7748-B77FDF7F6989}"/>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70FD43C2-5C04-3BF7-9A51-FD5D0A0387DC}"/>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55DE1BD2-55CC-100F-B5A5-0E286052035A}"/>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78FBE56A-2388-45AC-98B9-C90A4DDB0411}" type="datetime1">
              <a:rPr lang="en-US"/>
              <a:pPr>
                <a:defRPr/>
              </a:pPr>
              <a:t>3/4/2024</a:t>
            </a:fld>
            <a:endParaRPr lang="en-US"/>
          </a:p>
        </p:txBody>
      </p:sp>
      <p:sp>
        <p:nvSpPr>
          <p:cNvPr id="22" name="Footer Placeholder 21">
            <a:extLst>
              <a:ext uri="{FF2B5EF4-FFF2-40B4-BE49-F238E27FC236}">
                <a16:creationId xmlns:a16="http://schemas.microsoft.com/office/drawing/2014/main" id="{7E0A3C83-5078-4F41-1D26-52390CD49DA8}"/>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a:extLst>
              <a:ext uri="{FF2B5EF4-FFF2-40B4-BE49-F238E27FC236}">
                <a16:creationId xmlns:a16="http://schemas.microsoft.com/office/drawing/2014/main" id="{87E15C41-453A-44A3-2C07-3F39760F7FB0}"/>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236A376F-5C73-43F9-803E-6E17814671DE}" type="slidenum">
              <a:rPr lang="en-US" altLang="en-US"/>
              <a:pPr/>
              <a:t>‹#›</a:t>
            </a:fld>
            <a:endParaRPr lang="en-US" altLang="en-US"/>
          </a:p>
        </p:txBody>
      </p:sp>
      <p:grpSp>
        <p:nvGrpSpPr>
          <p:cNvPr id="1033" name="Group 1">
            <a:extLst>
              <a:ext uri="{FF2B5EF4-FFF2-40B4-BE49-F238E27FC236}">
                <a16:creationId xmlns:a16="http://schemas.microsoft.com/office/drawing/2014/main" id="{1FD36586-5278-A740-00E9-A4DB81710181}"/>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A5DE0093-296E-17F2-6981-63FE22243E30}"/>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Freeform 12">
              <a:extLst>
                <a:ext uri="{FF2B5EF4-FFF2-40B4-BE49-F238E27FC236}">
                  <a16:creationId xmlns:a16="http://schemas.microsoft.com/office/drawing/2014/main" id="{DE952725-1B74-ABF6-6788-A3CE44BFA09E}"/>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9E281-6866-CEA8-BA02-7209689AF983}"/>
              </a:ext>
            </a:extLst>
          </p:cNvPr>
          <p:cNvSpPr>
            <a:spLocks noGrp="1"/>
          </p:cNvSpPr>
          <p:nvPr>
            <p:ph type="ctrTitle"/>
          </p:nvPr>
        </p:nvSpPr>
        <p:spPr>
          <a:xfrm>
            <a:off x="533400" y="2338626"/>
            <a:ext cx="7851648" cy="861774"/>
          </a:xfrm>
        </p:spPr>
        <p:txBody>
          <a:bodyPr>
            <a:spAutoFit/>
          </a:bodyPr>
          <a:lstStyle/>
          <a:p>
            <a:pPr algn="ctr" fontAlgn="auto">
              <a:spcAft>
                <a:spcPts val="0"/>
              </a:spcAft>
              <a:defRPr/>
            </a:pPr>
            <a:r>
              <a:rPr lang="en-US" dirty="0"/>
              <a:t>Drawing Near To God</a:t>
            </a:r>
          </a:p>
        </p:txBody>
      </p:sp>
      <p:sp>
        <p:nvSpPr>
          <p:cNvPr id="7171" name="Subtitle 2">
            <a:extLst>
              <a:ext uri="{FF2B5EF4-FFF2-40B4-BE49-F238E27FC236}">
                <a16:creationId xmlns:a16="http://schemas.microsoft.com/office/drawing/2014/main" id="{7805CA29-1C4F-636B-7263-1CAADE66CE70}"/>
              </a:ext>
            </a:extLst>
          </p:cNvPr>
          <p:cNvSpPr>
            <a:spLocks noGrp="1"/>
          </p:cNvSpPr>
          <p:nvPr>
            <p:ph type="subTitle" idx="1"/>
          </p:nvPr>
        </p:nvSpPr>
        <p:spPr>
          <a:xfrm>
            <a:off x="533400" y="3228975"/>
            <a:ext cx="7854950" cy="492443"/>
          </a:xfrm>
        </p:spPr>
        <p:txBody>
          <a:bodyPr>
            <a:spAutoFit/>
          </a:bodyPr>
          <a:lstStyle/>
          <a:p>
            <a:pPr marR="0" algn="ctr"/>
            <a:r>
              <a:rPr lang="en-US" altLang="en-US"/>
              <a:t>James 4:1-10</a:t>
            </a:r>
          </a:p>
        </p:txBody>
      </p:sp>
      <p:sp>
        <p:nvSpPr>
          <p:cNvPr id="4" name="Slide Number Placeholder 3">
            <a:extLst>
              <a:ext uri="{FF2B5EF4-FFF2-40B4-BE49-F238E27FC236}">
                <a16:creationId xmlns:a16="http://schemas.microsoft.com/office/drawing/2014/main" id="{B4F2589B-7DB7-68F4-16A1-2D50DC3AB2F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10384751-7816-4C14-AA58-3DB121E8173A}" type="slidenum">
              <a:rPr lang="en-US" altLang="en-US">
                <a:solidFill>
                  <a:srgbClr val="D1EAEE"/>
                </a:solidFill>
              </a:rPr>
              <a:pPr/>
              <a:t>1</a:t>
            </a:fld>
            <a:endParaRPr lang="en-US" altLang="en-US">
              <a:solidFill>
                <a:srgbClr val="D1EAEE"/>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90E79-328B-8D7B-07C8-CC373EA9F3CC}"/>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35A08251-2601-3464-C66F-442E44334B72}"/>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642880E2-AB28-C8EA-5FD9-D15FFC2C8427}"/>
              </a:ext>
            </a:extLst>
          </p:cNvPr>
          <p:cNvSpPr>
            <a:spLocks noGrp="1"/>
          </p:cNvSpPr>
          <p:nvPr>
            <p:ph idx="1"/>
          </p:nvPr>
        </p:nvSpPr>
        <p:spPr>
          <a:xfrm>
            <a:off x="457200" y="1447800"/>
            <a:ext cx="8229600" cy="5333999"/>
          </a:xfrm>
        </p:spPr>
        <p:txBody>
          <a:bodyPr/>
          <a:lstStyle/>
          <a:p>
            <a:pPr>
              <a:buFont typeface="Wingdings 2" panose="05020102010507070707" pitchFamily="18" charset="2"/>
              <a:buNone/>
            </a:pPr>
            <a:r>
              <a:rPr lang="en-US" altLang="en-US" u="sng" dirty="0"/>
              <a:t>Worldliness Separates</a:t>
            </a:r>
            <a:r>
              <a:rPr lang="en-US" altLang="en-US" dirty="0"/>
              <a:t>. James 4:1-4</a:t>
            </a:r>
          </a:p>
          <a:p>
            <a:r>
              <a:rPr lang="en-US" altLang="en-US" dirty="0"/>
              <a:t>Source of </a:t>
            </a:r>
            <a:r>
              <a:rPr lang="en-US" altLang="en-US" i="1" dirty="0"/>
              <a:t>“Lusts, pleasures</a:t>
            </a:r>
            <a:r>
              <a:rPr lang="en-US" altLang="en-US" dirty="0"/>
              <a:t>”:</a:t>
            </a:r>
          </a:p>
          <a:p>
            <a:pPr marL="0" indent="0" algn="ctr">
              <a:buNone/>
            </a:pPr>
            <a:r>
              <a:rPr lang="en-US" i="1" dirty="0"/>
              <a:t>“The seed which fell among the thorns, these are the ones who have heard, and as they go on their way they are choked with worries and riches and pleasures of this life, and bring no fruit to maturity.” </a:t>
            </a:r>
            <a:r>
              <a:rPr lang="en-US" b="1" dirty="0">
                <a:solidFill>
                  <a:srgbClr val="0000FF"/>
                </a:solidFill>
              </a:rPr>
              <a:t>(</a:t>
            </a:r>
            <a:r>
              <a:rPr lang="en-US" altLang="en-US" b="1" dirty="0">
                <a:solidFill>
                  <a:srgbClr val="0000FF"/>
                </a:solidFill>
              </a:rPr>
              <a:t>Luke 8:14)</a:t>
            </a:r>
          </a:p>
          <a:p>
            <a:pPr marL="0" indent="0" algn="ctr">
              <a:buNone/>
            </a:pPr>
            <a:r>
              <a:rPr lang="en-US" i="1" dirty="0"/>
              <a:t>“Do not love the world nor the things in the world. If anyone loves the world, the love of the Father is not in him. For all that is in the world, the lust of the flesh and the lust of the eyes and the boastful pride of life, is not from the Father, but is from the world.”</a:t>
            </a:r>
            <a:br>
              <a:rPr lang="en-US" i="1" dirty="0"/>
            </a:br>
            <a:r>
              <a:rPr lang="en-US" b="1" i="1" dirty="0">
                <a:solidFill>
                  <a:srgbClr val="0000FF"/>
                </a:solidFill>
              </a:rPr>
              <a:t> </a:t>
            </a:r>
            <a:r>
              <a:rPr lang="en-US" b="1" dirty="0">
                <a:solidFill>
                  <a:srgbClr val="0000FF"/>
                </a:solidFill>
              </a:rPr>
              <a:t>(1 John 2:15-16)</a:t>
            </a:r>
            <a:endParaRPr lang="en-US" altLang="en-US" sz="2400" b="1" dirty="0">
              <a:solidFill>
                <a:srgbClr val="0000FF"/>
              </a:solidFill>
            </a:endParaRPr>
          </a:p>
        </p:txBody>
      </p:sp>
      <p:sp>
        <p:nvSpPr>
          <p:cNvPr id="4" name="Slide Number Placeholder 3">
            <a:extLst>
              <a:ext uri="{FF2B5EF4-FFF2-40B4-BE49-F238E27FC236}">
                <a16:creationId xmlns:a16="http://schemas.microsoft.com/office/drawing/2014/main" id="{D15C6251-9292-71E4-207C-F695EF9D51B7}"/>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ECA984CF-E127-423C-949F-9415E7A02940}" type="slidenum">
              <a:rPr lang="en-US" altLang="en-US">
                <a:solidFill>
                  <a:srgbClr val="045C75"/>
                </a:solidFill>
              </a:rPr>
              <a:pPr/>
              <a:t>10</a:t>
            </a:fld>
            <a:endParaRPr lang="en-US" altLang="en-US">
              <a:solidFill>
                <a:srgbClr val="045C75"/>
              </a:solidFill>
            </a:endParaRPr>
          </a:p>
        </p:txBody>
      </p:sp>
    </p:spTree>
    <p:extLst>
      <p:ext uri="{BB962C8B-B14F-4D97-AF65-F5344CB8AC3E}">
        <p14:creationId xmlns:p14="http://schemas.microsoft.com/office/powerpoint/2010/main" val="8081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E0B25-E097-E3E2-B509-A55F60948D23}"/>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631B119D-5BF3-E4F0-1E9B-2CA09E0639BB}"/>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8C56AA3C-F230-2AF9-8521-AF949DC70DDE}"/>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u="sng" dirty="0"/>
              <a:t>Worldliness Separates</a:t>
            </a:r>
            <a:r>
              <a:rPr lang="en-US" altLang="en-US" dirty="0"/>
              <a:t>. James 4:1-4</a:t>
            </a:r>
          </a:p>
          <a:p>
            <a:r>
              <a:rPr lang="en-US" altLang="en-US" sz="2400" dirty="0"/>
              <a:t>Source of “selfish motives”:</a:t>
            </a:r>
          </a:p>
          <a:p>
            <a:pPr marL="0" indent="0" algn="ctr">
              <a:buNone/>
            </a:pPr>
            <a:r>
              <a:rPr lang="en-US" sz="2400" i="1" dirty="0"/>
              <a:t>“Ask, and it will be given to you; seek, and you will find; knock, and it will be opened to you. For everyone who asks receives, and he who seeks finds, and to him who knocks it will be opened. Or what man is there among you who, when his son asks for a loaf, will give him a stone?” </a:t>
            </a:r>
            <a:r>
              <a:rPr lang="en-US" sz="2400" b="1" i="1" dirty="0">
                <a:solidFill>
                  <a:srgbClr val="0000FF"/>
                </a:solidFill>
              </a:rPr>
              <a:t>(</a:t>
            </a:r>
            <a:r>
              <a:rPr lang="en-US" altLang="en-US" sz="2400" b="1" i="1" dirty="0">
                <a:solidFill>
                  <a:srgbClr val="0000FF"/>
                </a:solidFill>
              </a:rPr>
              <a:t>Matthew 7:7-9)</a:t>
            </a:r>
          </a:p>
          <a:p>
            <a:pPr marL="0" indent="0" algn="ctr">
              <a:buNone/>
            </a:pPr>
            <a:r>
              <a:rPr lang="en-US" sz="2400" i="1" dirty="0"/>
              <a:t>“And Jesus answered and said to them, ’Truly I say to you, if you have faith and do not doubt, you will not only do what was done to the fig tree, but even if you say to this mountain, “Be taken up and cast into the sea,” it will happen. And all things you ask in prayer, believing, you will receive.’” </a:t>
            </a:r>
            <a:br>
              <a:rPr lang="en-US" sz="2400" i="1" dirty="0"/>
            </a:br>
            <a:r>
              <a:rPr lang="en-US" sz="2400" b="1" dirty="0">
                <a:solidFill>
                  <a:srgbClr val="0000FF"/>
                </a:solidFill>
              </a:rPr>
              <a:t>(Matthew 21:21-22)</a:t>
            </a:r>
            <a:endParaRPr lang="en-US" altLang="en-US" sz="2400" b="1" dirty="0">
              <a:solidFill>
                <a:srgbClr val="0000FF"/>
              </a:solidFill>
            </a:endParaRPr>
          </a:p>
        </p:txBody>
      </p:sp>
      <p:sp>
        <p:nvSpPr>
          <p:cNvPr id="4" name="Slide Number Placeholder 3">
            <a:extLst>
              <a:ext uri="{FF2B5EF4-FFF2-40B4-BE49-F238E27FC236}">
                <a16:creationId xmlns:a16="http://schemas.microsoft.com/office/drawing/2014/main" id="{BB23D352-475D-6A8E-E1ED-52BC3E040989}"/>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ECA984CF-E127-423C-949F-9415E7A02940}" type="slidenum">
              <a:rPr lang="en-US" altLang="en-US">
                <a:solidFill>
                  <a:srgbClr val="045C75"/>
                </a:solidFill>
              </a:rPr>
              <a:pPr/>
              <a:t>11</a:t>
            </a:fld>
            <a:endParaRPr lang="en-US" altLang="en-US">
              <a:solidFill>
                <a:srgbClr val="045C75"/>
              </a:solidFill>
            </a:endParaRPr>
          </a:p>
        </p:txBody>
      </p:sp>
    </p:spTree>
    <p:extLst>
      <p:ext uri="{BB962C8B-B14F-4D97-AF65-F5344CB8AC3E}">
        <p14:creationId xmlns:p14="http://schemas.microsoft.com/office/powerpoint/2010/main" val="123260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26302-7820-4958-E4DD-3E56B18480F7}"/>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3BFABAAF-3309-691B-8887-F96D8D284B5B}"/>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F751208E-A659-3783-27AA-A3221AFD5744}"/>
              </a:ext>
            </a:extLst>
          </p:cNvPr>
          <p:cNvSpPr>
            <a:spLocks noGrp="1"/>
          </p:cNvSpPr>
          <p:nvPr>
            <p:ph idx="1"/>
          </p:nvPr>
        </p:nvSpPr>
        <p:spPr>
          <a:xfrm>
            <a:off x="457200" y="1447801"/>
            <a:ext cx="8229600" cy="5273674"/>
          </a:xfrm>
        </p:spPr>
        <p:txBody>
          <a:bodyPr/>
          <a:lstStyle/>
          <a:p>
            <a:pPr>
              <a:buNone/>
            </a:pPr>
            <a:r>
              <a:rPr lang="en-US" altLang="en-US" sz="2400" u="sng" dirty="0"/>
              <a:t>Spiritual Adultery</a:t>
            </a:r>
            <a:r>
              <a:rPr lang="en-US" altLang="en-US" sz="2400" dirty="0"/>
              <a:t>. James 4:4-6</a:t>
            </a:r>
          </a:p>
          <a:p>
            <a:pPr algn="ctr">
              <a:buNone/>
            </a:pPr>
            <a:endParaRPr lang="en-US" i="1" dirty="0"/>
          </a:p>
          <a:p>
            <a:pPr algn="ctr">
              <a:buNone/>
            </a:pPr>
            <a:r>
              <a:rPr lang="en-US" i="1" dirty="0"/>
              <a:t>“You adulteresses, do you not know that friendship with the world is hostility toward God? Therefore whoever wishes to be a friend of the world makes himself an enemy of God. Or do you think that the Scripture speaks to no purpose: ‘He jealously desires the Spirit which He has made to dwell in us’? But He gives a greater grace. Therefore it says, ‘</a:t>
            </a:r>
            <a:r>
              <a:rPr lang="en-US" i="1" cap="small" dirty="0"/>
              <a:t>God is opposed to the proud, but gives grace to the humble</a:t>
            </a:r>
            <a:r>
              <a:rPr lang="en-US" i="1" dirty="0"/>
              <a:t>.’” </a:t>
            </a:r>
            <a:r>
              <a:rPr lang="en-US" b="1" dirty="0">
                <a:solidFill>
                  <a:srgbClr val="0000FF"/>
                </a:solidFill>
              </a:rPr>
              <a:t>(James 4:4-6)</a:t>
            </a:r>
            <a:endParaRPr lang="en-US" altLang="en-US" sz="2800" b="1" dirty="0">
              <a:solidFill>
                <a:srgbClr val="0000FF"/>
              </a:solidFill>
            </a:endParaRPr>
          </a:p>
        </p:txBody>
      </p:sp>
      <p:sp>
        <p:nvSpPr>
          <p:cNvPr id="4" name="Slide Number Placeholder 3">
            <a:extLst>
              <a:ext uri="{FF2B5EF4-FFF2-40B4-BE49-F238E27FC236}">
                <a16:creationId xmlns:a16="http://schemas.microsoft.com/office/drawing/2014/main" id="{03E3F09C-EE6E-326F-8378-50E05127C47F}"/>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71FF418-0BE4-48F5-B744-5F0675B482D8}" type="slidenum">
              <a:rPr lang="en-US" altLang="en-US">
                <a:solidFill>
                  <a:srgbClr val="045C75"/>
                </a:solidFill>
              </a:rPr>
              <a:pPr/>
              <a:t>12</a:t>
            </a:fld>
            <a:endParaRPr lang="en-US" altLang="en-US">
              <a:solidFill>
                <a:srgbClr val="045C75"/>
              </a:solidFill>
            </a:endParaRPr>
          </a:p>
        </p:txBody>
      </p:sp>
    </p:spTree>
    <p:extLst>
      <p:ext uri="{BB962C8B-B14F-4D97-AF65-F5344CB8AC3E}">
        <p14:creationId xmlns:p14="http://schemas.microsoft.com/office/powerpoint/2010/main" val="100510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98042-B6F9-DC04-BC9D-BF031063838B}"/>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BE43FC37-105D-1163-3CDC-F94F32E39F90}"/>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86143753-41EA-4856-C5B3-F5B753D22A81}"/>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sz="2800" u="sng" dirty="0"/>
              <a:t>Spiritual Adultery</a:t>
            </a:r>
            <a:r>
              <a:rPr lang="en-US" altLang="en-US" sz="2800" dirty="0"/>
              <a:t>. James 4:4-6</a:t>
            </a:r>
          </a:p>
          <a:p>
            <a:r>
              <a:rPr lang="en-US" altLang="en-US" sz="2800" dirty="0"/>
              <a:t>Love for God compromised.</a:t>
            </a:r>
          </a:p>
          <a:p>
            <a:pPr lvl="1"/>
            <a:r>
              <a:rPr lang="en-US" altLang="en-US" sz="2800" dirty="0"/>
              <a:t>In the Old Testament, God’s people are pictured as His wife.</a:t>
            </a:r>
          </a:p>
          <a:p>
            <a:pPr marL="393700" lvl="1" indent="0">
              <a:buNone/>
            </a:pPr>
            <a:endParaRPr lang="en-US" altLang="en-US" sz="2800" dirty="0"/>
          </a:p>
          <a:p>
            <a:pPr marL="393700" lvl="1" indent="0" algn="ctr">
              <a:buNone/>
            </a:pPr>
            <a:r>
              <a:rPr lang="en-US" i="1" dirty="0"/>
              <a:t>“For your husband is your Maker, Whose name is the </a:t>
            </a:r>
            <a:r>
              <a:rPr lang="en-US" i="1" cap="small" dirty="0"/>
              <a:t>Lord</a:t>
            </a:r>
            <a:r>
              <a:rPr lang="en-US" i="1" dirty="0"/>
              <a:t> of hosts; and your Redeemer is the Holy One of Israel, Who is called the God of all the earth.” </a:t>
            </a:r>
            <a:br>
              <a:rPr lang="en-US" dirty="0"/>
            </a:br>
            <a:r>
              <a:rPr lang="en-US" b="1" dirty="0">
                <a:solidFill>
                  <a:srgbClr val="0000FF"/>
                </a:solidFill>
              </a:rPr>
              <a:t>(</a:t>
            </a:r>
            <a:r>
              <a:rPr lang="en-US" altLang="en-US" sz="2800" b="1" dirty="0">
                <a:solidFill>
                  <a:srgbClr val="0000FF"/>
                </a:solidFill>
              </a:rPr>
              <a:t>Isaiah 54:5)</a:t>
            </a:r>
          </a:p>
          <a:p>
            <a:pPr marL="393700" lvl="1" indent="0" algn="ctr">
              <a:buNone/>
            </a:pPr>
            <a:endParaRPr lang="en-US" altLang="en-US" sz="2800" dirty="0"/>
          </a:p>
          <a:p>
            <a:pPr marL="393700" lvl="1" indent="0" algn="ctr">
              <a:buNone/>
            </a:pPr>
            <a:r>
              <a:rPr lang="en-US" altLang="en-US" sz="2800" dirty="0"/>
              <a:t>(cf. Jeremiah 3:14; cf. Hosea 2:2-7; 3:1-5; 9:1)</a:t>
            </a:r>
          </a:p>
        </p:txBody>
      </p:sp>
      <p:sp>
        <p:nvSpPr>
          <p:cNvPr id="4" name="Slide Number Placeholder 3">
            <a:extLst>
              <a:ext uri="{FF2B5EF4-FFF2-40B4-BE49-F238E27FC236}">
                <a16:creationId xmlns:a16="http://schemas.microsoft.com/office/drawing/2014/main" id="{4F184EFB-EF82-EE93-2E49-688AE8E76DE8}"/>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71FF418-0BE4-48F5-B744-5F0675B482D8}" type="slidenum">
              <a:rPr lang="en-US" altLang="en-US">
                <a:solidFill>
                  <a:srgbClr val="045C75"/>
                </a:solidFill>
              </a:rPr>
              <a:pPr/>
              <a:t>13</a:t>
            </a:fld>
            <a:endParaRPr lang="en-US" altLang="en-US">
              <a:solidFill>
                <a:srgbClr val="045C75"/>
              </a:solidFill>
            </a:endParaRPr>
          </a:p>
        </p:txBody>
      </p:sp>
    </p:spTree>
    <p:extLst>
      <p:ext uri="{BB962C8B-B14F-4D97-AF65-F5344CB8AC3E}">
        <p14:creationId xmlns:p14="http://schemas.microsoft.com/office/powerpoint/2010/main" val="214152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1"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1"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82C98E9-66F9-E862-2E07-DB2DA3049F3B}"/>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29292483-A36A-AE92-666D-B91A5C0647AD}"/>
              </a:ext>
            </a:extLst>
          </p:cNvPr>
          <p:cNvSpPr>
            <a:spLocks noGrp="1"/>
          </p:cNvSpPr>
          <p:nvPr>
            <p:ph idx="1"/>
          </p:nvPr>
        </p:nvSpPr>
        <p:spPr>
          <a:xfrm>
            <a:off x="457200" y="1447800"/>
            <a:ext cx="8229600" cy="5410199"/>
          </a:xfrm>
        </p:spPr>
        <p:txBody>
          <a:bodyPr/>
          <a:lstStyle/>
          <a:p>
            <a:pPr>
              <a:buFont typeface="Wingdings 2" panose="05020102010507070707" pitchFamily="18" charset="2"/>
              <a:buNone/>
            </a:pPr>
            <a:r>
              <a:rPr lang="en-US" altLang="en-US" sz="2800" u="sng" dirty="0"/>
              <a:t>Spiritual Adultery</a:t>
            </a:r>
            <a:r>
              <a:rPr lang="en-US" altLang="en-US" sz="2800" dirty="0"/>
              <a:t>. James 4:4-6</a:t>
            </a:r>
          </a:p>
          <a:p>
            <a:r>
              <a:rPr lang="en-US" altLang="en-US" sz="2800" dirty="0"/>
              <a:t>Love for God compromised.</a:t>
            </a:r>
          </a:p>
          <a:p>
            <a:pPr lvl="1"/>
            <a:r>
              <a:rPr lang="en-US" altLang="en-US" sz="2800" dirty="0"/>
              <a:t>In the New Testament, the church is the Bride of Christ. </a:t>
            </a:r>
          </a:p>
          <a:p>
            <a:pPr marL="0" indent="0" algn="ctr">
              <a:buNone/>
            </a:pPr>
            <a:r>
              <a:rPr lang="en-US" sz="2400" i="1" dirty="0"/>
              <a:t>“Wives, be subject to your own husbands, as to the Lord. For the husband is the head of the wife, as Christ also is the head of the church, He Himself being the Savior of the body. But as the church is subject to Christ, so also the wives ought to be to their husbands in everything. Husbands, love your wives, just as Christ also loved the church and gave Himself up for her …”</a:t>
            </a:r>
            <a:r>
              <a:rPr lang="en-US" sz="2400" b="1" i="1" dirty="0">
                <a:solidFill>
                  <a:srgbClr val="0000FF"/>
                </a:solidFill>
              </a:rPr>
              <a:t> </a:t>
            </a:r>
            <a:r>
              <a:rPr lang="en-US" sz="2400" b="1" dirty="0">
                <a:solidFill>
                  <a:srgbClr val="0000FF"/>
                </a:solidFill>
              </a:rPr>
              <a:t>(</a:t>
            </a:r>
            <a:r>
              <a:rPr lang="en-US" altLang="en-US" sz="2400" b="1" dirty="0">
                <a:solidFill>
                  <a:srgbClr val="0000FF"/>
                </a:solidFill>
              </a:rPr>
              <a:t>Ephesians 5:22-25)</a:t>
            </a:r>
          </a:p>
          <a:p>
            <a:pPr marL="0" indent="0" algn="ctr">
              <a:buNone/>
            </a:pPr>
            <a:r>
              <a:rPr lang="en-US" altLang="en-US" sz="2400" i="1" dirty="0"/>
              <a:t>“This mystery is great; but I am speaking with reference to Christ and the church.” </a:t>
            </a:r>
            <a:r>
              <a:rPr lang="en-US" altLang="en-US" sz="2400" b="1" dirty="0">
                <a:solidFill>
                  <a:srgbClr val="0000FF"/>
                </a:solidFill>
              </a:rPr>
              <a:t>(Ephesians 5:32)</a:t>
            </a:r>
          </a:p>
        </p:txBody>
      </p:sp>
      <p:sp>
        <p:nvSpPr>
          <p:cNvPr id="4" name="Slide Number Placeholder 3">
            <a:extLst>
              <a:ext uri="{FF2B5EF4-FFF2-40B4-BE49-F238E27FC236}">
                <a16:creationId xmlns:a16="http://schemas.microsoft.com/office/drawing/2014/main" id="{470EB748-9DCF-7129-6679-979DDCEFED07}"/>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71FF418-0BE4-48F5-B744-5F0675B482D8}" type="slidenum">
              <a:rPr lang="en-US" altLang="en-US">
                <a:solidFill>
                  <a:srgbClr val="045C75"/>
                </a:solidFill>
              </a:rPr>
              <a:pPr/>
              <a:t>14</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D91F51-908C-B52F-81D6-7807BFF6680D}"/>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95E87A6E-FCD4-8E5C-65F2-72E4FF92E497}"/>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D014BA74-CD0B-188C-0A7C-20B4E72C4880}"/>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sz="2800" u="sng" dirty="0"/>
              <a:t>Spiritual Adultery</a:t>
            </a:r>
            <a:r>
              <a:rPr lang="en-US" altLang="en-US" sz="2800" dirty="0"/>
              <a:t>. James 4:4-6</a:t>
            </a:r>
          </a:p>
          <a:p>
            <a:r>
              <a:rPr lang="en-US" altLang="en-US" sz="2800" dirty="0"/>
              <a:t>God commands faithfulness to Christ.</a:t>
            </a:r>
          </a:p>
          <a:p>
            <a:pPr marL="393700" lvl="1" indent="0" algn="ctr">
              <a:buNone/>
            </a:pPr>
            <a:r>
              <a:rPr lang="en-US" sz="2200" i="1" dirty="0"/>
              <a:t>“Or do you not know, brethren (for I am speaking to those who know the law), that the law has jurisdiction over a person as long as he lives? For the married woman is bound by law to her husband while he is living; but if her husband dies, she is released from the law concerning the husband. So then, if while her husband is living she is joined to another man, she shall be called an adulteress; but if her husband dies, she is free from the law, so that she is not an adulteress though she is joined to another man. Therefore, my brethren, you also were made to die to the Law through the body of Christ, so that you might be joined to another, to Him who was raised from the dead, in order that we might bear fruit for God.” </a:t>
            </a:r>
            <a:r>
              <a:rPr lang="en-US" sz="2200" b="1" dirty="0">
                <a:solidFill>
                  <a:srgbClr val="0000FF"/>
                </a:solidFill>
              </a:rPr>
              <a:t>(</a:t>
            </a:r>
            <a:r>
              <a:rPr lang="en-US" altLang="en-US" sz="2200" b="1" dirty="0">
                <a:solidFill>
                  <a:srgbClr val="0000FF"/>
                </a:solidFill>
              </a:rPr>
              <a:t>Romans 7:1-4)</a:t>
            </a:r>
          </a:p>
        </p:txBody>
      </p:sp>
      <p:sp>
        <p:nvSpPr>
          <p:cNvPr id="4" name="Slide Number Placeholder 3">
            <a:extLst>
              <a:ext uri="{FF2B5EF4-FFF2-40B4-BE49-F238E27FC236}">
                <a16:creationId xmlns:a16="http://schemas.microsoft.com/office/drawing/2014/main" id="{8FFEB9AE-F82C-2150-FD8D-4E625C3D0397}"/>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71FF418-0BE4-48F5-B744-5F0675B482D8}" type="slidenum">
              <a:rPr lang="en-US" altLang="en-US">
                <a:solidFill>
                  <a:srgbClr val="045C75"/>
                </a:solidFill>
              </a:rPr>
              <a:pPr/>
              <a:t>15</a:t>
            </a:fld>
            <a:endParaRPr lang="en-US" altLang="en-US">
              <a:solidFill>
                <a:srgbClr val="045C75"/>
              </a:solidFill>
            </a:endParaRPr>
          </a:p>
        </p:txBody>
      </p:sp>
    </p:spTree>
    <p:extLst>
      <p:ext uri="{BB962C8B-B14F-4D97-AF65-F5344CB8AC3E}">
        <p14:creationId xmlns:p14="http://schemas.microsoft.com/office/powerpoint/2010/main" val="369033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C2CDC-A537-8010-41BA-72A2C6DEE80A}"/>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6FCE71CC-D227-B181-78FE-06500F2EB921}"/>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D03D2650-F4FD-95B1-F211-65093AC6FBF0}"/>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sz="2800" u="sng" dirty="0"/>
              <a:t>Spiritual Adultery</a:t>
            </a:r>
            <a:r>
              <a:rPr lang="en-US" altLang="en-US" sz="2800" dirty="0"/>
              <a:t>. James 4:4-6</a:t>
            </a:r>
          </a:p>
          <a:p>
            <a:r>
              <a:rPr lang="en-US" altLang="en-US" sz="2800" dirty="0"/>
              <a:t>God commands faithfulness to Christ.</a:t>
            </a:r>
          </a:p>
          <a:p>
            <a:pPr lvl="1"/>
            <a:r>
              <a:rPr lang="en-US" altLang="en-US" sz="2600" dirty="0"/>
              <a:t>Betrothed (Espoused) to one Husband.</a:t>
            </a:r>
          </a:p>
          <a:p>
            <a:pPr marL="0" indent="0" algn="ctr">
              <a:buNone/>
            </a:pPr>
            <a:r>
              <a:rPr lang="en-US" sz="2800" i="1" dirty="0"/>
              <a:t>“For I am jealous for you with a godly jealousy; for I betrothed you to one husband, so that to Christ I might present you as a pure virgin. But I am afraid that, as the serpent deceived Eve by his craftiness, your minds will be led astray from the simplicity and purity of devotion to Christ.” </a:t>
            </a:r>
            <a:r>
              <a:rPr lang="en-US" sz="2800" b="1" dirty="0">
                <a:solidFill>
                  <a:srgbClr val="0000FF"/>
                </a:solidFill>
              </a:rPr>
              <a:t>(</a:t>
            </a:r>
            <a:r>
              <a:rPr lang="en-US" altLang="en-US" sz="2800" b="1" dirty="0">
                <a:solidFill>
                  <a:srgbClr val="0000FF"/>
                </a:solidFill>
              </a:rPr>
              <a:t>2 Corinthians 11:2-3</a:t>
            </a:r>
            <a:r>
              <a:rPr lang="en-US" altLang="en-US" sz="2400" b="1" dirty="0">
                <a:solidFill>
                  <a:srgbClr val="0000FF"/>
                </a:solidFill>
              </a:rPr>
              <a:t>)</a:t>
            </a:r>
          </a:p>
        </p:txBody>
      </p:sp>
      <p:sp>
        <p:nvSpPr>
          <p:cNvPr id="4" name="Slide Number Placeholder 3">
            <a:extLst>
              <a:ext uri="{FF2B5EF4-FFF2-40B4-BE49-F238E27FC236}">
                <a16:creationId xmlns:a16="http://schemas.microsoft.com/office/drawing/2014/main" id="{C07E98EF-3333-2C9A-8545-F60F3A175581}"/>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71FF418-0BE4-48F5-B744-5F0675B482D8}" type="slidenum">
              <a:rPr lang="en-US" altLang="en-US">
                <a:solidFill>
                  <a:srgbClr val="045C75"/>
                </a:solidFill>
              </a:rPr>
              <a:pPr/>
              <a:t>16</a:t>
            </a:fld>
            <a:endParaRPr lang="en-US" altLang="en-US">
              <a:solidFill>
                <a:srgbClr val="045C75"/>
              </a:solidFill>
            </a:endParaRPr>
          </a:p>
        </p:txBody>
      </p:sp>
    </p:spTree>
    <p:extLst>
      <p:ext uri="{BB962C8B-B14F-4D97-AF65-F5344CB8AC3E}">
        <p14:creationId xmlns:p14="http://schemas.microsoft.com/office/powerpoint/2010/main" val="101836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1"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2F245AF-DECF-DAB4-DDFF-F3CD42ADE980}"/>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4C555344-5385-371A-AB51-6A21EF65BCF2}"/>
              </a:ext>
            </a:extLst>
          </p:cNvPr>
          <p:cNvSpPr>
            <a:spLocks noGrp="1"/>
          </p:cNvSpPr>
          <p:nvPr>
            <p:ph idx="1"/>
          </p:nvPr>
        </p:nvSpPr>
        <p:spPr>
          <a:xfrm>
            <a:off x="457200" y="1447800"/>
            <a:ext cx="8229600" cy="5333999"/>
          </a:xfrm>
        </p:spPr>
        <p:txBody>
          <a:bodyPr/>
          <a:lstStyle/>
          <a:p>
            <a:pPr>
              <a:buFont typeface="Wingdings 2" panose="05020102010507070707" pitchFamily="18" charset="2"/>
              <a:buNone/>
            </a:pPr>
            <a:r>
              <a:rPr lang="en-US" altLang="en-US" sz="2800" u="sng" dirty="0"/>
              <a:t>Spiritual Adultery</a:t>
            </a:r>
            <a:r>
              <a:rPr lang="en-US" altLang="en-US" sz="2800" dirty="0"/>
              <a:t>. James 4:4-6</a:t>
            </a:r>
          </a:p>
          <a:p>
            <a:r>
              <a:rPr lang="en-US" altLang="en-US" sz="2800" dirty="0"/>
              <a:t>Friendship with the world makes one an enemy of God. </a:t>
            </a:r>
          </a:p>
          <a:p>
            <a:pPr marL="0" indent="0" algn="ctr">
              <a:buNone/>
            </a:pPr>
            <a:r>
              <a:rPr lang="en-US" i="1" dirty="0"/>
              <a:t>“Therefore if you have been raised up with Christ, keep seeking the things above, where Christ is, seated at the right hand of God. Set your mind on the things above, not on the things that are on earth. For you have died and your life is hidden with Christ in God.”</a:t>
            </a:r>
            <a:br>
              <a:rPr lang="en-US" i="1" dirty="0"/>
            </a:br>
            <a:r>
              <a:rPr lang="en-US" b="1" dirty="0">
                <a:solidFill>
                  <a:srgbClr val="0000FF"/>
                </a:solidFill>
              </a:rPr>
              <a:t>(</a:t>
            </a:r>
            <a:r>
              <a:rPr lang="en-US" altLang="en-US" sz="2800" b="1" dirty="0">
                <a:solidFill>
                  <a:srgbClr val="0000FF"/>
                </a:solidFill>
              </a:rPr>
              <a:t>Colossians 3:1-3)</a:t>
            </a:r>
          </a:p>
          <a:p>
            <a:pPr marL="0" indent="0" algn="ctr">
              <a:buNone/>
            </a:pPr>
            <a:endParaRPr lang="en-US" altLang="en-US" sz="2800" dirty="0"/>
          </a:p>
          <a:p>
            <a:pPr marL="0" indent="0" algn="ctr">
              <a:buNone/>
            </a:pPr>
            <a:r>
              <a:rPr lang="en-US" altLang="en-US" sz="2800" dirty="0"/>
              <a:t>(cf. Matthew 19:16-22; Matthew 6:2, 5, 16, 19-21)</a:t>
            </a:r>
          </a:p>
        </p:txBody>
      </p:sp>
      <p:sp>
        <p:nvSpPr>
          <p:cNvPr id="4" name="Slide Number Placeholder 3">
            <a:extLst>
              <a:ext uri="{FF2B5EF4-FFF2-40B4-BE49-F238E27FC236}">
                <a16:creationId xmlns:a16="http://schemas.microsoft.com/office/drawing/2014/main" id="{1AE701D6-3DCD-3252-C42A-4369F727863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72765E54-1933-4894-BD30-6106F802523F}" type="slidenum">
              <a:rPr lang="en-US" altLang="en-US">
                <a:solidFill>
                  <a:srgbClr val="045C75"/>
                </a:solidFill>
              </a:rPr>
              <a:pPr/>
              <a:t>17</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1"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7D0451F-4634-C809-F334-6C28957B94E8}"/>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13315" name="Content Placeholder 2">
            <a:extLst>
              <a:ext uri="{FF2B5EF4-FFF2-40B4-BE49-F238E27FC236}">
                <a16:creationId xmlns:a16="http://schemas.microsoft.com/office/drawing/2014/main" id="{CDCB689B-6621-3268-88D2-D412D21ABE03}"/>
              </a:ext>
            </a:extLst>
          </p:cNvPr>
          <p:cNvSpPr>
            <a:spLocks noGrp="1"/>
          </p:cNvSpPr>
          <p:nvPr>
            <p:ph idx="1"/>
          </p:nvPr>
        </p:nvSpPr>
        <p:spPr>
          <a:xfrm>
            <a:off x="457200" y="1371600"/>
            <a:ext cx="8229600" cy="5410199"/>
          </a:xfrm>
        </p:spPr>
        <p:txBody>
          <a:bodyPr/>
          <a:lstStyle/>
          <a:p>
            <a:pPr>
              <a:buFont typeface="Wingdings 2" panose="05020102010507070707" pitchFamily="18" charset="2"/>
              <a:buNone/>
            </a:pPr>
            <a:r>
              <a:rPr lang="en-US" altLang="en-US" sz="2800" u="sng" dirty="0"/>
              <a:t>Spiritual Adultery</a:t>
            </a:r>
            <a:r>
              <a:rPr lang="en-US" altLang="en-US" sz="2800" dirty="0"/>
              <a:t>. </a:t>
            </a:r>
          </a:p>
          <a:p>
            <a:pPr algn="ctr">
              <a:buFont typeface="Wingdings 2" panose="05020102010507070707" pitchFamily="18" charset="2"/>
              <a:buNone/>
            </a:pPr>
            <a:r>
              <a:rPr lang="en-US" altLang="en-US" sz="2400" i="1" dirty="0"/>
              <a:t>“Or do you think that the Scripture speaks to no purpose: ‘He jealously desires the Spirit which He has made to dwell in us’”? </a:t>
            </a:r>
            <a:r>
              <a:rPr lang="en-US" altLang="en-US" sz="2400" b="1" dirty="0">
                <a:solidFill>
                  <a:srgbClr val="0000FF"/>
                </a:solidFill>
              </a:rPr>
              <a:t>(James 4:5 NASB1995)</a:t>
            </a:r>
          </a:p>
          <a:p>
            <a:pPr algn="ctr">
              <a:buNone/>
            </a:pPr>
            <a:r>
              <a:rPr lang="en-US" altLang="en-US" sz="2400" i="1" dirty="0"/>
              <a:t>“Or think ye that the scripture speaketh in vain? Doth the spirit which he made to dwell in us long unto envying?” </a:t>
            </a:r>
            <a:r>
              <a:rPr lang="en-US" altLang="en-US" sz="2400" b="1" dirty="0">
                <a:solidFill>
                  <a:srgbClr val="0000FF"/>
                </a:solidFill>
              </a:rPr>
              <a:t>(James 4:5 ASV)</a:t>
            </a:r>
            <a:endParaRPr lang="en-US" altLang="en-US" sz="2400" i="1" dirty="0"/>
          </a:p>
          <a:p>
            <a:pPr algn="ctr">
              <a:buNone/>
            </a:pPr>
            <a:r>
              <a:rPr lang="en-US" altLang="en-US" sz="2400" i="1" dirty="0"/>
              <a:t> “Or do you think that the Scripture says in vain, ‘The Spirit who dwells in us yearns jealously?’” </a:t>
            </a:r>
            <a:r>
              <a:rPr lang="en-US" altLang="en-US" sz="2400" b="1" dirty="0">
                <a:solidFill>
                  <a:srgbClr val="0000FF"/>
                </a:solidFill>
              </a:rPr>
              <a:t>(James 4:5 NKJV)</a:t>
            </a:r>
            <a:endParaRPr lang="en-US" altLang="en-US" sz="2400" i="1" dirty="0"/>
          </a:p>
          <a:p>
            <a:pPr algn="ctr">
              <a:buNone/>
            </a:pPr>
            <a:r>
              <a:rPr lang="en-US" altLang="en-US" sz="2400" i="1" dirty="0"/>
              <a:t>"Or do you suppose it is to no purpose that the Scripture says, ‘He yearns jealously over the spirit that he has made to dwell in us?’" </a:t>
            </a:r>
            <a:r>
              <a:rPr lang="en-US" altLang="en-US" sz="2400" b="1" dirty="0">
                <a:solidFill>
                  <a:srgbClr val="0000FF"/>
                </a:solidFill>
              </a:rPr>
              <a:t>(James 4:5 ESV)</a:t>
            </a:r>
            <a:endParaRPr lang="en-US" altLang="en-US" sz="2400" i="1" dirty="0"/>
          </a:p>
          <a:p>
            <a:pPr>
              <a:buFont typeface="Wingdings 2" panose="05020102010507070707" pitchFamily="18" charset="2"/>
              <a:buNone/>
            </a:pPr>
            <a:r>
              <a:rPr lang="en-US" altLang="en-US" sz="2200" dirty="0"/>
              <a:t>Not a specific scriptural reference, but a general scriptural theme.</a:t>
            </a:r>
          </a:p>
        </p:txBody>
      </p:sp>
      <p:sp>
        <p:nvSpPr>
          <p:cNvPr id="4" name="Slide Number Placeholder 3">
            <a:extLst>
              <a:ext uri="{FF2B5EF4-FFF2-40B4-BE49-F238E27FC236}">
                <a16:creationId xmlns:a16="http://schemas.microsoft.com/office/drawing/2014/main" id="{E18BFCE8-A6BA-962F-2328-E813130DF638}"/>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9477E965-1794-4CFA-AB0A-0F33D6854825}" type="slidenum">
              <a:rPr lang="en-US" altLang="en-US">
                <a:solidFill>
                  <a:srgbClr val="045C75"/>
                </a:solidFill>
              </a:rPr>
              <a:pPr/>
              <a:t>18</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fade">
                                      <p:cBhvr>
                                        <p:cTn id="7" dur="1000"/>
                                        <p:tgtEl>
                                          <p:spTgt spid="13315">
                                            <p:txEl>
                                              <p:pRg st="1" end="1"/>
                                            </p:txEl>
                                          </p:spTgt>
                                        </p:tgtEl>
                                      </p:cBhvr>
                                    </p:animEffect>
                                    <p:anim calcmode="lin" valueType="num">
                                      <p:cBhvr>
                                        <p:cTn id="8"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2" end="2"/>
                                            </p:txEl>
                                          </p:spTgt>
                                        </p:tgtEl>
                                        <p:attrNameLst>
                                          <p:attrName>style.visibility</p:attrName>
                                        </p:attrNameLst>
                                      </p:cBhvr>
                                      <p:to>
                                        <p:strVal val="visible"/>
                                      </p:to>
                                    </p:set>
                                    <p:animEffect transition="in" filter="fade">
                                      <p:cBhvr>
                                        <p:cTn id="14" dur="1000"/>
                                        <p:tgtEl>
                                          <p:spTgt spid="13315">
                                            <p:txEl>
                                              <p:pRg st="2" end="2"/>
                                            </p:txEl>
                                          </p:spTgt>
                                        </p:tgtEl>
                                      </p:cBhvr>
                                    </p:animEffect>
                                    <p:anim calcmode="lin" valueType="num">
                                      <p:cBhvr>
                                        <p:cTn id="15"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3" end="3"/>
                                            </p:txEl>
                                          </p:spTgt>
                                        </p:tgtEl>
                                        <p:attrNameLst>
                                          <p:attrName>style.visibility</p:attrName>
                                        </p:attrNameLst>
                                      </p:cBhvr>
                                      <p:to>
                                        <p:strVal val="visible"/>
                                      </p:to>
                                    </p:set>
                                    <p:animEffect transition="in" filter="fade">
                                      <p:cBhvr>
                                        <p:cTn id="21" dur="1000"/>
                                        <p:tgtEl>
                                          <p:spTgt spid="13315">
                                            <p:txEl>
                                              <p:pRg st="3" end="3"/>
                                            </p:txEl>
                                          </p:spTgt>
                                        </p:tgtEl>
                                      </p:cBhvr>
                                    </p:animEffect>
                                    <p:anim calcmode="lin" valueType="num">
                                      <p:cBhvr>
                                        <p:cTn id="22"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315">
                                            <p:txEl>
                                              <p:pRg st="4" end="4"/>
                                            </p:txEl>
                                          </p:spTgt>
                                        </p:tgtEl>
                                        <p:attrNameLst>
                                          <p:attrName>style.visibility</p:attrName>
                                        </p:attrNameLst>
                                      </p:cBhvr>
                                      <p:to>
                                        <p:strVal val="visible"/>
                                      </p:to>
                                    </p:set>
                                    <p:animEffect transition="in" filter="fade">
                                      <p:cBhvr>
                                        <p:cTn id="28" dur="1000"/>
                                        <p:tgtEl>
                                          <p:spTgt spid="13315">
                                            <p:txEl>
                                              <p:pRg st="4" end="4"/>
                                            </p:txEl>
                                          </p:spTgt>
                                        </p:tgtEl>
                                      </p:cBhvr>
                                    </p:animEffect>
                                    <p:anim calcmode="lin" valueType="num">
                                      <p:cBhvr>
                                        <p:cTn id="29"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33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315">
                                            <p:txEl>
                                              <p:pRg st="5" end="5"/>
                                            </p:txEl>
                                          </p:spTgt>
                                        </p:tgtEl>
                                        <p:attrNameLst>
                                          <p:attrName>style.visibility</p:attrName>
                                        </p:attrNameLst>
                                      </p:cBhvr>
                                      <p:to>
                                        <p:strVal val="visible"/>
                                      </p:to>
                                    </p:set>
                                    <p:animEffect transition="in" filter="fade">
                                      <p:cBhvr>
                                        <p:cTn id="35" dur="1000"/>
                                        <p:tgtEl>
                                          <p:spTgt spid="13315">
                                            <p:txEl>
                                              <p:pRg st="5" end="5"/>
                                            </p:txEl>
                                          </p:spTgt>
                                        </p:tgtEl>
                                      </p:cBhvr>
                                    </p:animEffect>
                                    <p:anim calcmode="lin" valueType="num">
                                      <p:cBhvr>
                                        <p:cTn id="36" dur="10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33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3945A-A48E-5FC5-ED35-79C801A07E03}"/>
            </a:ext>
          </a:extLst>
        </p:cNvPr>
        <p:cNvGrpSpPr/>
        <p:nvPr/>
      </p:nvGrpSpPr>
      <p:grpSpPr>
        <a:xfrm>
          <a:off x="0" y="0"/>
          <a:ext cx="0" cy="0"/>
          <a:chOff x="0" y="0"/>
          <a:chExt cx="0" cy="0"/>
        </a:xfrm>
      </p:grpSpPr>
      <p:sp>
        <p:nvSpPr>
          <p:cNvPr id="13314" name="Title 1">
            <a:extLst>
              <a:ext uri="{FF2B5EF4-FFF2-40B4-BE49-F238E27FC236}">
                <a16:creationId xmlns:a16="http://schemas.microsoft.com/office/drawing/2014/main" id="{F02CEC4E-4140-801F-C82A-5359C4E07EE2}"/>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13315" name="Content Placeholder 2">
            <a:extLst>
              <a:ext uri="{FF2B5EF4-FFF2-40B4-BE49-F238E27FC236}">
                <a16:creationId xmlns:a16="http://schemas.microsoft.com/office/drawing/2014/main" id="{286C0C33-7E0E-D18E-BFBF-A88A46FC849D}"/>
              </a:ext>
            </a:extLst>
          </p:cNvPr>
          <p:cNvSpPr>
            <a:spLocks noGrp="1"/>
          </p:cNvSpPr>
          <p:nvPr>
            <p:ph idx="1"/>
          </p:nvPr>
        </p:nvSpPr>
        <p:spPr>
          <a:xfrm>
            <a:off x="457200" y="1371600"/>
            <a:ext cx="8229600" cy="5410199"/>
          </a:xfrm>
        </p:spPr>
        <p:txBody>
          <a:bodyPr/>
          <a:lstStyle/>
          <a:p>
            <a:pPr>
              <a:buFont typeface="Wingdings 2" panose="05020102010507070707" pitchFamily="18" charset="2"/>
              <a:buNone/>
            </a:pPr>
            <a:r>
              <a:rPr lang="en-US" altLang="en-US" sz="2800" u="sng" dirty="0"/>
              <a:t>Spiritual Adultery</a:t>
            </a:r>
            <a:r>
              <a:rPr lang="en-US" altLang="en-US" sz="2800" dirty="0"/>
              <a:t>. Moses warned God’s people:</a:t>
            </a:r>
          </a:p>
          <a:p>
            <a:pPr algn="ctr">
              <a:buNone/>
            </a:pPr>
            <a:r>
              <a:rPr lang="en-US" altLang="en-US" sz="2400" i="1" dirty="0"/>
              <a:t>“Watch yourself that you make no covenant with the inhabitants of the land into which you are going, or it will become a snare in your midst. But rather, you are to tear down their altars and smash their sacred pillars and cut down their Asherim – for you shall not worship any other god, for the Lord, whose name is Jealous, is a jealous God –  otherwise you might make a covenant with the inhabitants of the land and they would play the harlot with their gods and sacrifice to their gods, and someone might invite you to eat of his sacrifice, and you might take some of his daughters for your sons, and his daughters might play the harlot with their gods and cause your sons also to play the harlot with their gods.”</a:t>
            </a:r>
            <a:r>
              <a:rPr lang="en-US" altLang="en-US" sz="2400" dirty="0"/>
              <a:t> </a:t>
            </a:r>
            <a:r>
              <a:rPr lang="en-US" altLang="en-US" sz="2400" b="1" dirty="0">
                <a:solidFill>
                  <a:srgbClr val="0000FF"/>
                </a:solidFill>
              </a:rPr>
              <a:t>(Exodus 34:12-16)</a:t>
            </a:r>
          </a:p>
        </p:txBody>
      </p:sp>
      <p:sp>
        <p:nvSpPr>
          <p:cNvPr id="4" name="Slide Number Placeholder 3">
            <a:extLst>
              <a:ext uri="{FF2B5EF4-FFF2-40B4-BE49-F238E27FC236}">
                <a16:creationId xmlns:a16="http://schemas.microsoft.com/office/drawing/2014/main" id="{1452210D-E7C6-E0D4-8328-5D12335BDB05}"/>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9477E965-1794-4CFA-AB0A-0F33D6854825}" type="slidenum">
              <a:rPr lang="en-US" altLang="en-US">
                <a:solidFill>
                  <a:srgbClr val="045C75"/>
                </a:solidFill>
              </a:rPr>
              <a:pPr/>
              <a:t>19</a:t>
            </a:fld>
            <a:endParaRPr lang="en-US" altLang="en-US">
              <a:solidFill>
                <a:srgbClr val="045C75"/>
              </a:solidFill>
            </a:endParaRPr>
          </a:p>
        </p:txBody>
      </p:sp>
    </p:spTree>
    <p:extLst>
      <p:ext uri="{BB962C8B-B14F-4D97-AF65-F5344CB8AC3E}">
        <p14:creationId xmlns:p14="http://schemas.microsoft.com/office/powerpoint/2010/main" val="173390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fade">
                                      <p:cBhvr>
                                        <p:cTn id="7" dur="1000"/>
                                        <p:tgtEl>
                                          <p:spTgt spid="13315">
                                            <p:txEl>
                                              <p:pRg st="1" end="1"/>
                                            </p:txEl>
                                          </p:spTgt>
                                        </p:tgtEl>
                                      </p:cBhvr>
                                    </p:animEffect>
                                    <p:anim calcmode="lin" valueType="num">
                                      <p:cBhvr>
                                        <p:cTn id="8"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B4DF5-D3A9-0188-274A-939367F5A056}"/>
            </a:ext>
          </a:extLst>
        </p:cNvPr>
        <p:cNvGrpSpPr/>
        <p:nvPr/>
      </p:nvGrpSpPr>
      <p:grpSpPr>
        <a:xfrm>
          <a:off x="0" y="0"/>
          <a:ext cx="0" cy="0"/>
          <a:chOff x="0" y="0"/>
          <a:chExt cx="0" cy="0"/>
        </a:xfrm>
      </p:grpSpPr>
      <p:sp>
        <p:nvSpPr>
          <p:cNvPr id="9218" name="Title 1">
            <a:extLst>
              <a:ext uri="{FF2B5EF4-FFF2-40B4-BE49-F238E27FC236}">
                <a16:creationId xmlns:a16="http://schemas.microsoft.com/office/drawing/2014/main" id="{FF0F598E-C05A-8491-CA83-C7725612AA67}"/>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A4C64EE2-E45B-3BAF-E96E-56FE953233E4}"/>
              </a:ext>
            </a:extLst>
          </p:cNvPr>
          <p:cNvSpPr>
            <a:spLocks noGrp="1"/>
          </p:cNvSpPr>
          <p:nvPr>
            <p:ph idx="1"/>
          </p:nvPr>
        </p:nvSpPr>
        <p:spPr>
          <a:xfrm>
            <a:off x="457200" y="1371601"/>
            <a:ext cx="8229600" cy="5257800"/>
          </a:xfrm>
        </p:spPr>
        <p:txBody>
          <a:bodyPr/>
          <a:lstStyle/>
          <a:p>
            <a:r>
              <a:rPr lang="en-US" altLang="en-US" sz="2800" dirty="0"/>
              <a:t>Dealing with Temptations</a:t>
            </a:r>
          </a:p>
          <a:p>
            <a:pPr marL="0" indent="0" algn="ctr">
              <a:buNone/>
            </a:pPr>
            <a:r>
              <a:rPr lang="en-US" i="1" dirty="0"/>
              <a:t>“Consider it all joy, my brethren, when you encounter various trials, knowing that the testing of your faith produces endurance. And let endurance have its perfect result, so that you may be perfect and complete, lacking in nothing.” </a:t>
            </a:r>
            <a:r>
              <a:rPr lang="en-US" b="1" dirty="0">
                <a:solidFill>
                  <a:srgbClr val="0000FF"/>
                </a:solidFill>
              </a:rPr>
              <a:t>(James 1:2-4)</a:t>
            </a:r>
            <a:endParaRPr lang="en-US" altLang="en-US" sz="2800" b="1" dirty="0">
              <a:solidFill>
                <a:srgbClr val="0000FF"/>
              </a:solidFill>
            </a:endParaRPr>
          </a:p>
          <a:p>
            <a:endParaRPr lang="en-US" altLang="en-US" sz="2800" dirty="0"/>
          </a:p>
          <a:p>
            <a:r>
              <a:rPr lang="en-US" altLang="en-US" sz="2800" dirty="0"/>
              <a:t>Receive the Word with Humility </a:t>
            </a:r>
          </a:p>
          <a:p>
            <a:pPr marL="0" indent="0" algn="ctr">
              <a:buNone/>
            </a:pPr>
            <a:r>
              <a:rPr lang="en-US" i="1" dirty="0"/>
              <a:t>“Therefore, putting aside all filthiness and all that remains of wickedness, in humility receive the word implanted, which is able to save your souls.” </a:t>
            </a:r>
            <a:r>
              <a:rPr lang="en-US" b="1" dirty="0">
                <a:solidFill>
                  <a:srgbClr val="0000FF"/>
                </a:solidFill>
              </a:rPr>
              <a:t>(James 1:21)</a:t>
            </a:r>
            <a:endParaRPr lang="en-US" altLang="en-US" sz="2800" b="1" dirty="0">
              <a:solidFill>
                <a:srgbClr val="0000FF"/>
              </a:solidFill>
            </a:endParaRPr>
          </a:p>
        </p:txBody>
      </p:sp>
      <p:sp>
        <p:nvSpPr>
          <p:cNvPr id="4" name="Slide Number Placeholder 3">
            <a:extLst>
              <a:ext uri="{FF2B5EF4-FFF2-40B4-BE49-F238E27FC236}">
                <a16:creationId xmlns:a16="http://schemas.microsoft.com/office/drawing/2014/main" id="{ACDEC7F3-541C-0DD8-AD07-94055D1B8516}"/>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2</a:t>
            </a:fld>
            <a:endParaRPr lang="en-US" altLang="en-US">
              <a:solidFill>
                <a:srgbClr val="045C75"/>
              </a:solidFill>
            </a:endParaRPr>
          </a:p>
        </p:txBody>
      </p:sp>
    </p:spTree>
    <p:extLst>
      <p:ext uri="{BB962C8B-B14F-4D97-AF65-F5344CB8AC3E}">
        <p14:creationId xmlns:p14="http://schemas.microsoft.com/office/powerpoint/2010/main" val="88386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23E13BD-F460-2658-AF3A-3491C0FCA61C}"/>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15363" name="Content Placeholder 2">
            <a:extLst>
              <a:ext uri="{FF2B5EF4-FFF2-40B4-BE49-F238E27FC236}">
                <a16:creationId xmlns:a16="http://schemas.microsoft.com/office/drawing/2014/main" id="{D8B447F4-9AF6-E601-B53F-89023AA61F72}"/>
              </a:ext>
            </a:extLst>
          </p:cNvPr>
          <p:cNvSpPr>
            <a:spLocks noGrp="1"/>
          </p:cNvSpPr>
          <p:nvPr>
            <p:ph idx="1"/>
          </p:nvPr>
        </p:nvSpPr>
        <p:spPr>
          <a:xfrm>
            <a:off x="457200" y="1447800"/>
            <a:ext cx="8229600" cy="5333999"/>
          </a:xfrm>
        </p:spPr>
        <p:txBody>
          <a:bodyPr/>
          <a:lstStyle/>
          <a:p>
            <a:pPr>
              <a:buFont typeface="Wingdings 2" panose="05020102010507070707" pitchFamily="18" charset="2"/>
              <a:buNone/>
            </a:pPr>
            <a:r>
              <a:rPr lang="en-US" altLang="en-US" sz="2800" u="sng" dirty="0"/>
              <a:t>Spiritual Adultery</a:t>
            </a:r>
            <a:r>
              <a:rPr lang="en-US" altLang="en-US" sz="2800" dirty="0"/>
              <a:t>.</a:t>
            </a:r>
          </a:p>
          <a:p>
            <a:pPr>
              <a:buFont typeface="Wingdings 2" panose="05020102010507070707" pitchFamily="18" charset="2"/>
              <a:buNone/>
            </a:pPr>
            <a:r>
              <a:rPr lang="en-US" altLang="en-US" sz="2400" dirty="0"/>
              <a:t>Note: God created the human spirit for fellowship with Him and He yearns for the loyalty and devotion of that spirit which He placed within us.</a:t>
            </a:r>
          </a:p>
          <a:p>
            <a:pPr algn="ctr">
              <a:buFont typeface="Wingdings 2" panose="05020102010507070707" pitchFamily="18" charset="2"/>
              <a:buNone/>
            </a:pPr>
            <a:r>
              <a:rPr lang="en-US" altLang="en-US" sz="2400" i="1" dirty="0"/>
              <a:t>“God blessed them; and God said to them, ‘Be fruitful and multiply, and fill the earth, and subdue it; and rule over the fish of the sea and over the birds of the sky and over every living thing that moves on the earth.’” </a:t>
            </a:r>
            <a:r>
              <a:rPr lang="en-US" altLang="en-US" sz="2400" b="1" dirty="0">
                <a:solidFill>
                  <a:srgbClr val="0000FF"/>
                </a:solidFill>
              </a:rPr>
              <a:t>(Genesis 1:28)</a:t>
            </a:r>
          </a:p>
          <a:p>
            <a:pPr>
              <a:buFont typeface="Wingdings 2" panose="05020102010507070707" pitchFamily="18" charset="2"/>
              <a:buNone/>
            </a:pPr>
            <a:endParaRPr lang="en-US" altLang="en-US" sz="2400" dirty="0"/>
          </a:p>
          <a:p>
            <a:pPr algn="ctr">
              <a:buFont typeface="Wingdings 2" panose="05020102010507070707" pitchFamily="18" charset="2"/>
              <a:buNone/>
            </a:pPr>
            <a:r>
              <a:rPr lang="en-US" altLang="en-US" sz="2400" i="1" dirty="0"/>
              <a:t>“God is spirit, and those who worship Him must worship in spirit and truth.” </a:t>
            </a:r>
            <a:r>
              <a:rPr lang="en-US" altLang="en-US" sz="2400" b="1" dirty="0">
                <a:solidFill>
                  <a:srgbClr val="0000FF"/>
                </a:solidFill>
              </a:rPr>
              <a:t>(John 4:24)</a:t>
            </a:r>
          </a:p>
          <a:p>
            <a:pPr>
              <a:buFont typeface="Wingdings 2" panose="05020102010507070707" pitchFamily="18" charset="2"/>
              <a:buNone/>
            </a:pPr>
            <a:endParaRPr lang="en-US" altLang="en-US" sz="2400" dirty="0"/>
          </a:p>
          <a:p>
            <a:pPr algn="ctr">
              <a:buFont typeface="Wingdings 2" panose="05020102010507070707" pitchFamily="18" charset="2"/>
              <a:buNone/>
            </a:pPr>
            <a:r>
              <a:rPr lang="en-US" altLang="en-US" sz="2400" dirty="0"/>
              <a:t>(cf. Jeremiah 3:11-14; Hosea 2:19ff)</a:t>
            </a:r>
          </a:p>
        </p:txBody>
      </p:sp>
      <p:sp>
        <p:nvSpPr>
          <p:cNvPr id="4" name="Slide Number Placeholder 3">
            <a:extLst>
              <a:ext uri="{FF2B5EF4-FFF2-40B4-BE49-F238E27FC236}">
                <a16:creationId xmlns:a16="http://schemas.microsoft.com/office/drawing/2014/main" id="{3FF9A29F-1AC0-D61A-7BA4-18BEBE2F2B4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2E26E8F8-EB2D-489C-87A4-2F850DDCD5F8}" type="slidenum">
              <a:rPr lang="en-US" altLang="en-US">
                <a:solidFill>
                  <a:srgbClr val="045C75"/>
                </a:solidFill>
              </a:rPr>
              <a:pPr/>
              <a:t>20</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fade">
                                      <p:cBhvr>
                                        <p:cTn id="7" dur="1000"/>
                                        <p:tgtEl>
                                          <p:spTgt spid="15363">
                                            <p:txEl>
                                              <p:pRg st="2" end="2"/>
                                            </p:txEl>
                                          </p:spTgt>
                                        </p:tgtEl>
                                      </p:cBhvr>
                                    </p:animEffect>
                                    <p:anim calcmode="lin" valueType="num">
                                      <p:cBhvr>
                                        <p:cTn id="8"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3">
                                            <p:txEl>
                                              <p:pRg st="4" end="4"/>
                                            </p:txEl>
                                          </p:spTgt>
                                        </p:tgtEl>
                                        <p:attrNameLst>
                                          <p:attrName>style.visibility</p:attrName>
                                        </p:attrNameLst>
                                      </p:cBhvr>
                                      <p:to>
                                        <p:strVal val="visible"/>
                                      </p:to>
                                    </p:set>
                                    <p:animEffect transition="in" filter="fade">
                                      <p:cBhvr>
                                        <p:cTn id="14" dur="1000"/>
                                        <p:tgtEl>
                                          <p:spTgt spid="15363">
                                            <p:txEl>
                                              <p:pRg st="4" end="4"/>
                                            </p:txEl>
                                          </p:spTgt>
                                        </p:tgtEl>
                                      </p:cBhvr>
                                    </p:animEffect>
                                    <p:anim calcmode="lin" valueType="num">
                                      <p:cBhvr>
                                        <p:cTn id="15"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536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5363">
                                            <p:txEl>
                                              <p:pRg st="6" end="6"/>
                                            </p:txEl>
                                          </p:spTgt>
                                        </p:tgtEl>
                                        <p:attrNameLst>
                                          <p:attrName>style.visibility</p:attrName>
                                        </p:attrNameLst>
                                      </p:cBhvr>
                                      <p:to>
                                        <p:strVal val="visible"/>
                                      </p:to>
                                    </p:set>
                                    <p:animEffect transition="in" filter="fade">
                                      <p:cBhvr>
                                        <p:cTn id="19" dur="1000"/>
                                        <p:tgtEl>
                                          <p:spTgt spid="15363">
                                            <p:txEl>
                                              <p:pRg st="6" end="6"/>
                                            </p:txEl>
                                          </p:spTgt>
                                        </p:tgtEl>
                                      </p:cBhvr>
                                    </p:animEffect>
                                    <p:anim calcmode="lin" valueType="num">
                                      <p:cBhvr>
                                        <p:cTn id="20" dur="1000" fill="hold"/>
                                        <p:tgtEl>
                                          <p:spTgt spid="1536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1536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F9ED6CAC-92BB-EB6D-8C92-B6A4AFCA8816}"/>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4700D0EC-7D2F-D5EE-D1F2-7C92A0D17F34}"/>
              </a:ext>
            </a:extLst>
          </p:cNvPr>
          <p:cNvSpPr>
            <a:spLocks noGrp="1"/>
          </p:cNvSpPr>
          <p:nvPr>
            <p:ph idx="1"/>
          </p:nvPr>
        </p:nvSpPr>
        <p:spPr>
          <a:xfrm>
            <a:off x="304800" y="1314264"/>
            <a:ext cx="8382000" cy="5543736"/>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pPr algn="ctr">
              <a:buNone/>
            </a:pPr>
            <a:endParaRPr lang="en-US" i="1" dirty="0"/>
          </a:p>
          <a:p>
            <a:pPr algn="ctr">
              <a:buNone/>
            </a:pPr>
            <a:r>
              <a:rPr lang="en-US" i="1" dirty="0"/>
              <a:t>“But He gives a greater grace. Therefore it says, ‘</a:t>
            </a:r>
            <a:r>
              <a:rPr lang="en-US" i="1" cap="small" dirty="0"/>
              <a:t>God is opposed to the proud, but gives grace to the humble</a:t>
            </a:r>
            <a:r>
              <a:rPr lang="en-US" i="1" dirty="0"/>
              <a:t>.’ Submit therefore to God. Resist the devil and he will flee from you. Draw near to God and He will draw near to you. Cleanse your hands, you sinners; and purify your hearts, you double-minded. Be miserable and mourn and weep; let your laughter be turned into mourning and your joy to gloom. Humble yourselves in the presence of the Lord, and He will exalt you.” </a:t>
            </a:r>
            <a:br>
              <a:rPr lang="en-US" i="1" dirty="0"/>
            </a:br>
            <a:r>
              <a:rPr lang="en-US" b="1" dirty="0">
                <a:solidFill>
                  <a:srgbClr val="0000FF"/>
                </a:solidFill>
              </a:rPr>
              <a:t>(James 4:6-10)</a:t>
            </a:r>
            <a:endParaRPr lang="en-US" altLang="en-US" sz="2800" b="1" dirty="0">
              <a:solidFill>
                <a:srgbClr val="0000FF"/>
              </a:solidFill>
            </a:endParaRPr>
          </a:p>
        </p:txBody>
      </p:sp>
      <p:sp>
        <p:nvSpPr>
          <p:cNvPr id="4" name="Slide Number Placeholder 3">
            <a:extLst>
              <a:ext uri="{FF2B5EF4-FFF2-40B4-BE49-F238E27FC236}">
                <a16:creationId xmlns:a16="http://schemas.microsoft.com/office/drawing/2014/main" id="{E9FAE7CB-BFFF-931A-9099-997B9489B94A}"/>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12BBD80B-9D59-4772-887B-3BE61793027A}" type="slidenum">
              <a:rPr lang="en-US" altLang="en-US">
                <a:solidFill>
                  <a:srgbClr val="045C75"/>
                </a:solidFill>
              </a:rPr>
              <a:pPr/>
              <a:t>21</a:t>
            </a:fld>
            <a:endParaRPr lang="en-US" altLang="en-US">
              <a:solidFill>
                <a:srgbClr val="045C75"/>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C1061-84C3-F464-3512-265764ACD357}"/>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75C6EC04-4E4E-A937-747D-741297513DA4}"/>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B7D5388F-6570-216A-3217-909ED75F8F5F}"/>
              </a:ext>
            </a:extLst>
          </p:cNvPr>
          <p:cNvSpPr>
            <a:spLocks noGrp="1"/>
          </p:cNvSpPr>
          <p:nvPr>
            <p:ph idx="1"/>
          </p:nvPr>
        </p:nvSpPr>
        <p:spPr>
          <a:xfrm>
            <a:off x="457200" y="1314264"/>
            <a:ext cx="8229600" cy="5543736"/>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a:t>
            </a:r>
            <a:r>
              <a:rPr lang="en-US" altLang="en-US" sz="2800" b="1" dirty="0"/>
              <a:t> </a:t>
            </a:r>
            <a:r>
              <a:rPr lang="en-US" altLang="en-US" sz="2800" b="1" i="1" dirty="0"/>
              <a:t>“gives</a:t>
            </a:r>
            <a:r>
              <a:rPr lang="en-US" altLang="en-US" sz="2800" i="1" dirty="0"/>
              <a:t>” </a:t>
            </a:r>
            <a:r>
              <a:rPr lang="en-US" altLang="en-US" sz="2800" dirty="0"/>
              <a:t>grace.</a:t>
            </a:r>
          </a:p>
          <a:p>
            <a:r>
              <a:rPr lang="en-US" altLang="en-US" sz="2800" dirty="0"/>
              <a:t>God “gives” – Present tense. Initial forgiveness.</a:t>
            </a:r>
          </a:p>
          <a:p>
            <a:pPr marL="0" indent="0" algn="ctr">
              <a:buNone/>
            </a:pPr>
            <a:r>
              <a:rPr lang="en-US" sz="2000" i="1" dirty="0"/>
              <a:t>“But God, being rich in mercy, because of His great love with which He loved us, even when we were dead in our transgressions, made us alive together with Christ (by grace you have been saved) …” </a:t>
            </a:r>
            <a:r>
              <a:rPr lang="en-US" sz="2000" b="1" dirty="0">
                <a:solidFill>
                  <a:srgbClr val="0000FF"/>
                </a:solidFill>
              </a:rPr>
              <a:t>(</a:t>
            </a:r>
            <a:r>
              <a:rPr lang="en-US" altLang="en-US" sz="2000" b="1" dirty="0">
                <a:solidFill>
                  <a:srgbClr val="0000FF"/>
                </a:solidFill>
              </a:rPr>
              <a:t>Ephesians 2:4-5)</a:t>
            </a:r>
          </a:p>
          <a:p>
            <a:pPr marL="0" indent="0" algn="ctr">
              <a:buNone/>
            </a:pPr>
            <a:r>
              <a:rPr lang="en-US" sz="2000" i="1" dirty="0"/>
              <a:t>“Therefore, having been justified by faith, we have peace with God through our Lord Jesus Christ, through whom also we have obtained our introduction by faith into this grace in which we stand; and we exult in hope of the glory of God. And not only this, but we also exult in our tribulations, knowing that tribulation brings about perseverance; and perseverance, proven character; and proven character, hope; and hope does not disappoint, because the love of God has been poured out within our hearts through the Holy Spirit who was given to us.” </a:t>
            </a:r>
            <a:br>
              <a:rPr lang="en-US" sz="2000" i="1" dirty="0"/>
            </a:br>
            <a:r>
              <a:rPr lang="en-US" sz="2000" b="1" dirty="0">
                <a:solidFill>
                  <a:srgbClr val="0000FF"/>
                </a:solidFill>
              </a:rPr>
              <a:t>(Romans 5:1-5)</a:t>
            </a:r>
            <a:endParaRPr lang="en-US" altLang="en-US" sz="2000" b="1" i="1" dirty="0">
              <a:solidFill>
                <a:srgbClr val="0000FF"/>
              </a:solidFill>
            </a:endParaRPr>
          </a:p>
        </p:txBody>
      </p:sp>
      <p:sp>
        <p:nvSpPr>
          <p:cNvPr id="4" name="Slide Number Placeholder 3">
            <a:extLst>
              <a:ext uri="{FF2B5EF4-FFF2-40B4-BE49-F238E27FC236}">
                <a16:creationId xmlns:a16="http://schemas.microsoft.com/office/drawing/2014/main" id="{946F54C1-7514-2AA2-A962-76202E28653B}"/>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12BBD80B-9D59-4772-887B-3BE61793027A}" type="slidenum">
              <a:rPr lang="en-US" altLang="en-US">
                <a:solidFill>
                  <a:srgbClr val="045C75"/>
                </a:solidFill>
              </a:rPr>
              <a:pPr/>
              <a:t>22</a:t>
            </a:fld>
            <a:endParaRPr lang="en-US" altLang="en-US">
              <a:solidFill>
                <a:srgbClr val="045C75"/>
              </a:solidFill>
            </a:endParaRPr>
          </a:p>
        </p:txBody>
      </p:sp>
    </p:spTree>
    <p:extLst>
      <p:ext uri="{BB962C8B-B14F-4D97-AF65-F5344CB8AC3E}">
        <p14:creationId xmlns:p14="http://schemas.microsoft.com/office/powerpoint/2010/main" val="244538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F02E9-D3CF-9167-A395-B3A0FBE8F915}"/>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3EE92B38-F95C-CD34-46D6-7712B15F9439}"/>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057B7062-BAFE-438D-0A12-FBAE9ACCC1AF}"/>
              </a:ext>
            </a:extLst>
          </p:cNvPr>
          <p:cNvSpPr>
            <a:spLocks noGrp="1"/>
          </p:cNvSpPr>
          <p:nvPr>
            <p:ph idx="1"/>
          </p:nvPr>
        </p:nvSpPr>
        <p:spPr>
          <a:xfrm>
            <a:off x="457200" y="1371600"/>
            <a:ext cx="8229600" cy="5410199"/>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a:t>
            </a:r>
            <a:r>
              <a:rPr lang="en-US" altLang="en-US" sz="2800" b="1" dirty="0"/>
              <a:t> </a:t>
            </a:r>
            <a:r>
              <a:rPr lang="en-US" altLang="en-US" sz="2800" b="1" i="1" dirty="0"/>
              <a:t>“gives</a:t>
            </a:r>
            <a:r>
              <a:rPr lang="en-US" altLang="en-US" sz="2800" i="1" dirty="0"/>
              <a:t>” </a:t>
            </a:r>
            <a:r>
              <a:rPr lang="en-US" altLang="en-US" sz="2800" dirty="0"/>
              <a:t>grace.</a:t>
            </a:r>
          </a:p>
          <a:p>
            <a:pPr marL="0" indent="0" algn="ctr">
              <a:buNone/>
            </a:pPr>
            <a:r>
              <a:rPr lang="en-US" sz="2000" b="1" i="1" baseline="30000" dirty="0"/>
              <a:t>“</a:t>
            </a:r>
            <a:r>
              <a:rPr lang="en-US" sz="2000" i="1" dirty="0"/>
              <a:t>The Law came in so that the transgression would increase; but where sin increased, grace abounded all the more, so that, as sin reigned in death, even so grace would reign through righteousness to eternal life through Jesus Christ our Lord.” </a:t>
            </a:r>
            <a:r>
              <a:rPr lang="en-US" sz="2000" b="1" dirty="0">
                <a:solidFill>
                  <a:srgbClr val="0000FF"/>
                </a:solidFill>
              </a:rPr>
              <a:t>(</a:t>
            </a:r>
            <a:r>
              <a:rPr lang="en-US" altLang="en-US" sz="2000" b="1" dirty="0">
                <a:solidFill>
                  <a:srgbClr val="0000FF"/>
                </a:solidFill>
              </a:rPr>
              <a:t>Romans 5:20-21)</a:t>
            </a:r>
          </a:p>
          <a:p>
            <a:r>
              <a:rPr lang="en-US" altLang="en-US" sz="2800" dirty="0"/>
              <a:t>We live by His grace. </a:t>
            </a:r>
          </a:p>
          <a:p>
            <a:pPr marL="0" indent="0" algn="ctr">
              <a:buNone/>
            </a:pPr>
            <a:r>
              <a:rPr lang="en-US" sz="2000" i="1" dirty="0"/>
              <a:t>“Therefore, since we have a great high priest who has passed through the heavens, Jesus the Son of God, let us hold fast our confession. For we do not have a high priest who cannot sympathize with our weaknesses, but One who has been tempted in all things as we are, yet without sin. Therefore let us draw near with confidence to the throne of grace, so that we may receive mercy and find grace to help in time of need.” </a:t>
            </a:r>
            <a:r>
              <a:rPr lang="en-US" sz="2000" b="1" dirty="0">
                <a:solidFill>
                  <a:srgbClr val="0000FF"/>
                </a:solidFill>
              </a:rPr>
              <a:t>(</a:t>
            </a:r>
            <a:r>
              <a:rPr lang="en-US" altLang="en-US" sz="2000" b="1" dirty="0">
                <a:solidFill>
                  <a:srgbClr val="0000FF"/>
                </a:solidFill>
              </a:rPr>
              <a:t>Hebrews 4:14-16)</a:t>
            </a:r>
          </a:p>
        </p:txBody>
      </p:sp>
      <p:sp>
        <p:nvSpPr>
          <p:cNvPr id="4" name="Slide Number Placeholder 3">
            <a:extLst>
              <a:ext uri="{FF2B5EF4-FFF2-40B4-BE49-F238E27FC236}">
                <a16:creationId xmlns:a16="http://schemas.microsoft.com/office/drawing/2014/main" id="{0B2F4DBD-099C-D729-2935-EE57851742D1}"/>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12BBD80B-9D59-4772-887B-3BE61793027A}" type="slidenum">
              <a:rPr lang="en-US" altLang="en-US">
                <a:solidFill>
                  <a:srgbClr val="045C75"/>
                </a:solidFill>
              </a:rPr>
              <a:pPr/>
              <a:t>23</a:t>
            </a:fld>
            <a:endParaRPr lang="en-US" altLang="en-US">
              <a:solidFill>
                <a:srgbClr val="045C75"/>
              </a:solidFill>
            </a:endParaRPr>
          </a:p>
        </p:txBody>
      </p:sp>
    </p:spTree>
    <p:extLst>
      <p:ext uri="{BB962C8B-B14F-4D97-AF65-F5344CB8AC3E}">
        <p14:creationId xmlns:p14="http://schemas.microsoft.com/office/powerpoint/2010/main" val="143904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0AAE57A-D7BF-F370-A2E7-A1852ECFE85C}"/>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1420FB79-793A-31AF-3801-66AACA55DD37}"/>
              </a:ext>
            </a:extLst>
          </p:cNvPr>
          <p:cNvSpPr>
            <a:spLocks noGrp="1"/>
          </p:cNvSpPr>
          <p:nvPr>
            <p:ph idx="1"/>
          </p:nvPr>
        </p:nvSpPr>
        <p:spPr>
          <a:xfrm>
            <a:off x="457200" y="1447800"/>
            <a:ext cx="8229600" cy="5333999"/>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r>
              <a:rPr lang="en-US" altLang="en-US" sz="2800" dirty="0"/>
              <a:t>Calls for decisive action:</a:t>
            </a:r>
          </a:p>
          <a:p>
            <a:pPr lvl="1"/>
            <a:r>
              <a:rPr lang="en-US" altLang="en-US" sz="2200" dirty="0"/>
              <a:t>“</a:t>
            </a:r>
            <a:r>
              <a:rPr lang="en-US" altLang="en-US" sz="2200" i="1" dirty="0"/>
              <a:t>Be Subject” </a:t>
            </a:r>
            <a:r>
              <a:rPr lang="en-US" altLang="en-US" sz="2200" dirty="0"/>
              <a:t>to God – Yield to His will.</a:t>
            </a:r>
          </a:p>
          <a:p>
            <a:pPr marL="393700" lvl="1" indent="0" algn="ctr">
              <a:buNone/>
            </a:pPr>
            <a:r>
              <a:rPr lang="en-US" sz="2200" i="1" dirty="0"/>
              <a:t>“Then Jesus said to His disciples, ‘If anyone wishes to come after Me, he must deny himself, and take up his cross and follow Me.’” </a:t>
            </a:r>
            <a:r>
              <a:rPr lang="en-US" altLang="en-US" sz="2200" b="1" dirty="0">
                <a:solidFill>
                  <a:srgbClr val="0000FF"/>
                </a:solidFill>
              </a:rPr>
              <a:t>(Matthew 16:24)</a:t>
            </a:r>
          </a:p>
          <a:p>
            <a:pPr lvl="1">
              <a:buFont typeface="Arial" panose="020B0604020202020204" pitchFamily="34" charset="0"/>
              <a:buChar char="•"/>
            </a:pPr>
            <a:r>
              <a:rPr lang="en-US" altLang="en-US" i="1" dirty="0"/>
              <a:t>“Resist the Devil” </a:t>
            </a:r>
            <a:r>
              <a:rPr lang="en-US" altLang="en-US" dirty="0"/>
              <a:t>– Do not yield, stand firm.</a:t>
            </a:r>
            <a:endParaRPr lang="en-US" altLang="en-US" sz="2200" dirty="0"/>
          </a:p>
          <a:p>
            <a:pPr marL="393700" lvl="1" indent="0" algn="ctr">
              <a:buNone/>
            </a:pPr>
            <a:r>
              <a:rPr lang="en-US" sz="2200" i="1" dirty="0"/>
              <a:t>“Be of sober spirit, be on the alert. Your adversary, the devil, prowls around like a roaring lion, seeking someone to devour. But resist him, firm in your faith, knowing that the same experiences of suffering are being accomplished by your brethren who are in the world.” </a:t>
            </a:r>
            <a:r>
              <a:rPr lang="en-US" sz="2200" b="1" dirty="0">
                <a:solidFill>
                  <a:srgbClr val="0000FF"/>
                </a:solidFill>
              </a:rPr>
              <a:t>(1 Peter 5:8-9)</a:t>
            </a:r>
            <a:endParaRPr lang="en-US" altLang="en-US" sz="2200" b="1" dirty="0">
              <a:solidFill>
                <a:srgbClr val="0000FF"/>
              </a:solidFill>
            </a:endParaRPr>
          </a:p>
        </p:txBody>
      </p:sp>
      <p:sp>
        <p:nvSpPr>
          <p:cNvPr id="4" name="Slide Number Placeholder 3">
            <a:extLst>
              <a:ext uri="{FF2B5EF4-FFF2-40B4-BE49-F238E27FC236}">
                <a16:creationId xmlns:a16="http://schemas.microsoft.com/office/drawing/2014/main" id="{7CAA1845-E83B-CA83-217C-DAFD826EF763}"/>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126CD10-C901-45DE-8FB8-145F6A3B07C3}" type="slidenum">
              <a:rPr lang="en-US" altLang="en-US">
                <a:solidFill>
                  <a:srgbClr val="045C75"/>
                </a:solidFill>
              </a:rPr>
              <a:pPr/>
              <a:t>24</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1"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1"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1"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F5346-56E9-F5BD-A6DA-D8FFA4A693C8}"/>
            </a:ext>
          </a:extLst>
        </p:cNvPr>
        <p:cNvGrpSpPr/>
        <p:nvPr/>
      </p:nvGrpSpPr>
      <p:grpSpPr>
        <a:xfrm>
          <a:off x="0" y="0"/>
          <a:ext cx="0" cy="0"/>
          <a:chOff x="0" y="0"/>
          <a:chExt cx="0" cy="0"/>
        </a:xfrm>
      </p:grpSpPr>
      <p:sp>
        <p:nvSpPr>
          <p:cNvPr id="17410" name="Title 1">
            <a:extLst>
              <a:ext uri="{FF2B5EF4-FFF2-40B4-BE49-F238E27FC236}">
                <a16:creationId xmlns:a16="http://schemas.microsoft.com/office/drawing/2014/main" id="{09BA93D0-FC6F-B8E4-1BD6-BDFE4D90D577}"/>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987146C8-C529-42F2-04F3-9E7B9DF103BA}"/>
              </a:ext>
            </a:extLst>
          </p:cNvPr>
          <p:cNvSpPr>
            <a:spLocks noGrp="1"/>
          </p:cNvSpPr>
          <p:nvPr>
            <p:ph idx="1"/>
          </p:nvPr>
        </p:nvSpPr>
        <p:spPr>
          <a:xfrm>
            <a:off x="457200" y="1447800"/>
            <a:ext cx="8229600" cy="5333999"/>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pPr lvl="1"/>
            <a:r>
              <a:rPr lang="en-US" altLang="en-US" sz="2800" i="1" dirty="0"/>
              <a:t>“Draw near to God” </a:t>
            </a:r>
            <a:r>
              <a:rPr lang="en-US" altLang="en-US" sz="2800" dirty="0"/>
              <a:t>– Full assurance of faith. </a:t>
            </a:r>
          </a:p>
          <a:p>
            <a:pPr marL="393700" lvl="1" indent="0" algn="ctr">
              <a:buNone/>
            </a:pPr>
            <a:r>
              <a:rPr lang="en-US" sz="2800" i="1" dirty="0"/>
              <a:t>“… </a:t>
            </a:r>
            <a:r>
              <a:rPr lang="en-US" i="1" dirty="0"/>
              <a:t>let us draw near with a sincere heart in full assurance of faith, having our hearts sprinkled clean from an evil conscience and our bodies washed with pure water. Let us hold fast the confession of our hope without wavering, for He who promised is faithful; and let us consider how to stimulate one another to love and good deeds, not forsaking our own assembling together, as is the habit of some, but encouraging one another; and all the more as you see the day drawing near.” </a:t>
            </a:r>
            <a:r>
              <a:rPr lang="en-US" b="1" dirty="0">
                <a:solidFill>
                  <a:srgbClr val="0000FF"/>
                </a:solidFill>
              </a:rPr>
              <a:t>(</a:t>
            </a:r>
            <a:r>
              <a:rPr lang="en-US" altLang="en-US" b="1" dirty="0">
                <a:solidFill>
                  <a:srgbClr val="0000FF"/>
                </a:solidFill>
              </a:rPr>
              <a:t>Hebrews 10:22-25)</a:t>
            </a:r>
          </a:p>
        </p:txBody>
      </p:sp>
      <p:sp>
        <p:nvSpPr>
          <p:cNvPr id="4" name="Slide Number Placeholder 3">
            <a:extLst>
              <a:ext uri="{FF2B5EF4-FFF2-40B4-BE49-F238E27FC236}">
                <a16:creationId xmlns:a16="http://schemas.microsoft.com/office/drawing/2014/main" id="{77A6BB0D-A81E-EAB5-8BE5-3F685400AE48}"/>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126CD10-C901-45DE-8FB8-145F6A3B07C3}" type="slidenum">
              <a:rPr lang="en-US" altLang="en-US">
                <a:solidFill>
                  <a:srgbClr val="045C75"/>
                </a:solidFill>
              </a:rPr>
              <a:pPr/>
              <a:t>25</a:t>
            </a:fld>
            <a:endParaRPr lang="en-US" altLang="en-US">
              <a:solidFill>
                <a:srgbClr val="045C75"/>
              </a:solidFill>
            </a:endParaRPr>
          </a:p>
        </p:txBody>
      </p:sp>
    </p:spTree>
    <p:extLst>
      <p:ext uri="{BB962C8B-B14F-4D97-AF65-F5344CB8AC3E}">
        <p14:creationId xmlns:p14="http://schemas.microsoft.com/office/powerpoint/2010/main" val="152179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EFB39BE-C2BE-906F-3B4A-7AB4EC42DEFF}"/>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9E9156D7-6DE9-3665-BD6B-FF82FC8A1259}"/>
              </a:ext>
            </a:extLst>
          </p:cNvPr>
          <p:cNvSpPr>
            <a:spLocks noGrp="1"/>
          </p:cNvSpPr>
          <p:nvPr>
            <p:ph idx="1"/>
          </p:nvPr>
        </p:nvSpPr>
        <p:spPr>
          <a:xfrm>
            <a:off x="152400" y="1371600"/>
            <a:ext cx="8839200" cy="5349875"/>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r>
              <a:rPr lang="en-US" altLang="en-US" sz="2800" dirty="0"/>
              <a:t>Calls for decisive action:</a:t>
            </a:r>
          </a:p>
          <a:p>
            <a:pPr lvl="1"/>
            <a:r>
              <a:rPr lang="en-US" altLang="en-US" sz="2800" i="1" dirty="0"/>
              <a:t>“Cleanse your hands” </a:t>
            </a:r>
            <a:r>
              <a:rPr lang="en-US" altLang="en-US" sz="2800" dirty="0"/>
              <a:t>– by repentance.</a:t>
            </a:r>
          </a:p>
          <a:p>
            <a:pPr marL="393700" lvl="1" indent="0" algn="ctr">
              <a:buNone/>
            </a:pPr>
            <a:r>
              <a:rPr lang="en-US" altLang="en-US" sz="2800" i="1" dirty="0"/>
              <a:t>“I tell you, no, but unless you repent, you will all likewise perish.” </a:t>
            </a:r>
            <a:r>
              <a:rPr lang="en-US" altLang="en-US" sz="2800" b="1" dirty="0">
                <a:solidFill>
                  <a:srgbClr val="0000FF"/>
                </a:solidFill>
              </a:rPr>
              <a:t>(Luke 13:3)</a:t>
            </a:r>
          </a:p>
          <a:p>
            <a:pPr marL="393700" lvl="1" indent="0" algn="ctr">
              <a:buNone/>
            </a:pPr>
            <a:r>
              <a:rPr lang="en-US" sz="2800" b="1" i="1" baseline="30000" dirty="0"/>
              <a:t> </a:t>
            </a:r>
            <a:r>
              <a:rPr lang="en-US" sz="2800" i="1" dirty="0"/>
              <a:t>“If we confess our sins, He is faithful and righteous to forgive us our sins and to cleanse us from all unrighteousness. If we say that we have not sinned, we make Him a liar and His word is not in us.” </a:t>
            </a:r>
            <a:br>
              <a:rPr lang="en-US" sz="2800" dirty="0"/>
            </a:br>
            <a:r>
              <a:rPr lang="en-US" sz="2800" b="1" dirty="0">
                <a:solidFill>
                  <a:srgbClr val="0000FF"/>
                </a:solidFill>
              </a:rPr>
              <a:t>(</a:t>
            </a:r>
            <a:r>
              <a:rPr lang="en-US" altLang="en-US" sz="2800" b="1" dirty="0">
                <a:solidFill>
                  <a:srgbClr val="0000FF"/>
                </a:solidFill>
              </a:rPr>
              <a:t>1 John 1:9-10)</a:t>
            </a:r>
          </a:p>
        </p:txBody>
      </p:sp>
      <p:sp>
        <p:nvSpPr>
          <p:cNvPr id="4" name="Slide Number Placeholder 3">
            <a:extLst>
              <a:ext uri="{FF2B5EF4-FFF2-40B4-BE49-F238E27FC236}">
                <a16:creationId xmlns:a16="http://schemas.microsoft.com/office/drawing/2014/main" id="{5DE821D3-2C8A-1B0B-9C55-8B1035A08F49}"/>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F5C4F003-46D2-48CB-BEF3-32E481699C4E}" type="slidenum">
              <a:rPr lang="en-US" altLang="en-US">
                <a:solidFill>
                  <a:srgbClr val="045C75"/>
                </a:solidFill>
              </a:rPr>
              <a:pPr/>
              <a:t>26</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DDFBE-93D6-3E9E-BCA9-B140124F57C1}"/>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BFE2430C-00CB-BAA0-47D1-44D31AD88306}"/>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D0B838CB-642C-75AC-9D70-A77CC800C31A}"/>
              </a:ext>
            </a:extLst>
          </p:cNvPr>
          <p:cNvSpPr>
            <a:spLocks noGrp="1"/>
          </p:cNvSpPr>
          <p:nvPr>
            <p:ph idx="1"/>
          </p:nvPr>
        </p:nvSpPr>
        <p:spPr>
          <a:xfrm>
            <a:off x="152400" y="1371600"/>
            <a:ext cx="8839200" cy="5349875"/>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r>
              <a:rPr lang="en-US" altLang="en-US" sz="2800" dirty="0"/>
              <a:t>Calls for decisive action:</a:t>
            </a:r>
          </a:p>
          <a:p>
            <a:pPr lvl="1"/>
            <a:r>
              <a:rPr lang="en-US" altLang="en-US" sz="2800" i="1" dirty="0"/>
              <a:t>“Purify your hearts” </a:t>
            </a:r>
            <a:r>
              <a:rPr lang="en-US" altLang="en-US" sz="2800" dirty="0"/>
              <a:t>– obey the truth. </a:t>
            </a:r>
          </a:p>
          <a:p>
            <a:pPr marL="393700" lvl="1" indent="0" algn="ctr">
              <a:buNone/>
            </a:pPr>
            <a:r>
              <a:rPr lang="en-US" i="1" dirty="0"/>
              <a:t>“Since you have in obedience to the truth purified your souls for a sincere love of the brethren, fervently love one another from the heart, for you have been born again not of seed which is perishable but imperishable, that is, through the living and enduring word of God.” </a:t>
            </a:r>
            <a:r>
              <a:rPr lang="en-US" altLang="en-US" sz="2800" b="1" dirty="0">
                <a:solidFill>
                  <a:srgbClr val="0000FF"/>
                </a:solidFill>
              </a:rPr>
              <a:t>(1 Peter 1:22-23)</a:t>
            </a:r>
          </a:p>
        </p:txBody>
      </p:sp>
      <p:sp>
        <p:nvSpPr>
          <p:cNvPr id="4" name="Slide Number Placeholder 3">
            <a:extLst>
              <a:ext uri="{FF2B5EF4-FFF2-40B4-BE49-F238E27FC236}">
                <a16:creationId xmlns:a16="http://schemas.microsoft.com/office/drawing/2014/main" id="{122D0DEE-A7C4-7B4C-C6B8-89A522DF8983}"/>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F5C4F003-46D2-48CB-BEF3-32E481699C4E}" type="slidenum">
              <a:rPr lang="en-US" altLang="en-US">
                <a:solidFill>
                  <a:srgbClr val="045C75"/>
                </a:solidFill>
              </a:rPr>
              <a:pPr/>
              <a:t>27</a:t>
            </a:fld>
            <a:endParaRPr lang="en-US" altLang="en-US">
              <a:solidFill>
                <a:srgbClr val="045C75"/>
              </a:solidFill>
            </a:endParaRPr>
          </a:p>
        </p:txBody>
      </p:sp>
    </p:spTree>
    <p:extLst>
      <p:ext uri="{BB962C8B-B14F-4D97-AF65-F5344CB8AC3E}">
        <p14:creationId xmlns:p14="http://schemas.microsoft.com/office/powerpoint/2010/main" val="421918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4E2D0-4004-2A4E-6D55-9D6798093711}"/>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10E648CD-3570-6720-8286-C0F1657796DB}"/>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708EC82F-42C7-0FC1-F954-FFCBA0548BDE}"/>
              </a:ext>
            </a:extLst>
          </p:cNvPr>
          <p:cNvSpPr>
            <a:spLocks noGrp="1"/>
          </p:cNvSpPr>
          <p:nvPr>
            <p:ph idx="1"/>
          </p:nvPr>
        </p:nvSpPr>
        <p:spPr>
          <a:xfrm>
            <a:off x="152400" y="1371600"/>
            <a:ext cx="8839200" cy="5349875"/>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r>
              <a:rPr lang="en-US" altLang="en-US" sz="2400" dirty="0"/>
              <a:t>Calls for decisive action:</a:t>
            </a:r>
          </a:p>
          <a:p>
            <a:pPr lvl="1"/>
            <a:r>
              <a:rPr lang="en-US" altLang="en-US" i="1" dirty="0"/>
              <a:t>“Be afflicted, mourn, weep</a:t>
            </a:r>
            <a:r>
              <a:rPr lang="en-US" altLang="en-US" dirty="0"/>
              <a:t>” – Godly sorrow for your sins. </a:t>
            </a:r>
          </a:p>
          <a:p>
            <a:pPr marL="0" indent="0" algn="ctr">
              <a:buNone/>
            </a:pPr>
            <a:r>
              <a:rPr lang="en-US" sz="2400" i="1" dirty="0"/>
              <a:t>“Blessed are those who mourn, for they shall be comforted.” </a:t>
            </a:r>
            <a:br>
              <a:rPr lang="en-US" sz="2400" i="1" dirty="0"/>
            </a:br>
            <a:r>
              <a:rPr lang="en-US" sz="2400" b="1" dirty="0">
                <a:solidFill>
                  <a:srgbClr val="0000FF"/>
                </a:solidFill>
              </a:rPr>
              <a:t>(</a:t>
            </a:r>
            <a:r>
              <a:rPr lang="en-US" altLang="en-US" sz="2400" b="1" dirty="0">
                <a:solidFill>
                  <a:srgbClr val="0000FF"/>
                </a:solidFill>
              </a:rPr>
              <a:t>Matthew 5:4)</a:t>
            </a:r>
          </a:p>
          <a:p>
            <a:pPr marL="0" indent="0" algn="ctr">
              <a:buNone/>
            </a:pPr>
            <a:r>
              <a:rPr lang="en-US" sz="2400" i="1" dirty="0"/>
              <a:t>“For the sorrow that is according to the will of God produces a repentance without regret, leading to salvation, but the sorrow of the world produces death. For behold what earnestness this very thing, this godly sorrow, has produced in you: what vindication of yourselves, what indignation, what fear, what longing, what zeal, what avenging of wrong! In everything you demonstrated yourselves to be innocent in the matter.” </a:t>
            </a:r>
            <a:r>
              <a:rPr lang="en-US" sz="2400" b="1" dirty="0">
                <a:solidFill>
                  <a:srgbClr val="0000FF"/>
                </a:solidFill>
              </a:rPr>
              <a:t>(</a:t>
            </a:r>
            <a:r>
              <a:rPr lang="en-US" altLang="en-US" sz="2400" b="1" dirty="0">
                <a:solidFill>
                  <a:srgbClr val="0000FF"/>
                </a:solidFill>
              </a:rPr>
              <a:t>2 Corinthians 7:10-11)</a:t>
            </a:r>
          </a:p>
        </p:txBody>
      </p:sp>
      <p:sp>
        <p:nvSpPr>
          <p:cNvPr id="4" name="Slide Number Placeholder 3">
            <a:extLst>
              <a:ext uri="{FF2B5EF4-FFF2-40B4-BE49-F238E27FC236}">
                <a16:creationId xmlns:a16="http://schemas.microsoft.com/office/drawing/2014/main" id="{CBF8D96E-A5E7-1B67-EEC0-B759E2C98740}"/>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F5C4F003-46D2-48CB-BEF3-32E481699C4E}" type="slidenum">
              <a:rPr lang="en-US" altLang="en-US">
                <a:solidFill>
                  <a:srgbClr val="045C75"/>
                </a:solidFill>
              </a:rPr>
              <a:pPr/>
              <a:t>28</a:t>
            </a:fld>
            <a:endParaRPr lang="en-US" altLang="en-US">
              <a:solidFill>
                <a:srgbClr val="045C75"/>
              </a:solidFill>
            </a:endParaRPr>
          </a:p>
        </p:txBody>
      </p:sp>
    </p:spTree>
    <p:extLst>
      <p:ext uri="{BB962C8B-B14F-4D97-AF65-F5344CB8AC3E}">
        <p14:creationId xmlns:p14="http://schemas.microsoft.com/office/powerpoint/2010/main" val="15670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A29E8B-48C8-694E-C418-CEDCFE5A2D99}"/>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6EE6FB6A-C2C8-EE5D-2462-780323CC91EF}"/>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045C946F-A97D-19CC-62A1-3CEB58141D5E}"/>
              </a:ext>
            </a:extLst>
          </p:cNvPr>
          <p:cNvSpPr>
            <a:spLocks noGrp="1"/>
          </p:cNvSpPr>
          <p:nvPr>
            <p:ph idx="1"/>
          </p:nvPr>
        </p:nvSpPr>
        <p:spPr>
          <a:xfrm>
            <a:off x="152400" y="1371600"/>
            <a:ext cx="8839200" cy="5349875"/>
          </a:xfrm>
        </p:spPr>
        <p:txBody>
          <a:bodyPr/>
          <a:lstStyle/>
          <a:p>
            <a:pPr>
              <a:buFont typeface="Wingdings 2" panose="05020102010507070707" pitchFamily="18" charset="2"/>
              <a:buNone/>
            </a:pPr>
            <a:r>
              <a:rPr lang="en-US" altLang="en-US" sz="2800" u="sng" dirty="0"/>
              <a:t>Submitting Brings Blessings</a:t>
            </a:r>
            <a:r>
              <a:rPr lang="en-US" altLang="en-US" sz="2800" dirty="0"/>
              <a:t>. James 4:6-10</a:t>
            </a:r>
          </a:p>
          <a:p>
            <a:r>
              <a:rPr lang="en-US" altLang="en-US" sz="2800" dirty="0"/>
              <a:t>God “gives” </a:t>
            </a:r>
            <a:r>
              <a:rPr lang="en-US" altLang="en-US" sz="2800" b="1" i="1" dirty="0"/>
              <a:t>GRACE</a:t>
            </a:r>
            <a:r>
              <a:rPr lang="en-US" altLang="en-US" sz="2800" i="1" dirty="0"/>
              <a:t> “</a:t>
            </a:r>
            <a:r>
              <a:rPr lang="en-US" altLang="en-US" sz="2800" b="1" i="1" u="sng" dirty="0"/>
              <a:t>To The Humble</a:t>
            </a:r>
            <a:r>
              <a:rPr lang="en-US" altLang="en-US" sz="2800" i="1" dirty="0"/>
              <a:t>.”</a:t>
            </a:r>
          </a:p>
          <a:p>
            <a:r>
              <a:rPr lang="en-US" altLang="en-US" sz="2800" dirty="0"/>
              <a:t>Calls for decisive action:</a:t>
            </a:r>
          </a:p>
          <a:p>
            <a:pPr lvl="1"/>
            <a:r>
              <a:rPr lang="en-US" altLang="en-US" sz="2800" i="1" dirty="0"/>
              <a:t>“Humble yourselves in the sight of the Lord.”</a:t>
            </a:r>
          </a:p>
          <a:p>
            <a:pPr marL="0" indent="0" algn="ctr">
              <a:buNone/>
            </a:pPr>
            <a:r>
              <a:rPr lang="en-US" i="1" dirty="0"/>
              <a:t>“You younger men, likewise, be subject to your elders; and all of you, clothe yourselves with humility toward one another, for </a:t>
            </a:r>
            <a:r>
              <a:rPr lang="en-US" i="1" cap="small" dirty="0"/>
              <a:t>God is opposed to the proud, but gives grace to the humble</a:t>
            </a:r>
            <a:r>
              <a:rPr lang="en-US" i="1" dirty="0"/>
              <a:t>. Therefore humble yourselves under the mighty hand of God, that He may exalt you at the proper time, casting all your anxiety on Him, because He cares for you.” </a:t>
            </a:r>
            <a:br>
              <a:rPr lang="en-US" i="1" dirty="0"/>
            </a:br>
            <a:r>
              <a:rPr lang="en-US" altLang="en-US" sz="2800" b="1" dirty="0">
                <a:solidFill>
                  <a:srgbClr val="0000FF"/>
                </a:solidFill>
              </a:rPr>
              <a:t>(1 Peter 5:5-7)</a:t>
            </a:r>
          </a:p>
        </p:txBody>
      </p:sp>
      <p:sp>
        <p:nvSpPr>
          <p:cNvPr id="4" name="Slide Number Placeholder 3">
            <a:extLst>
              <a:ext uri="{FF2B5EF4-FFF2-40B4-BE49-F238E27FC236}">
                <a16:creationId xmlns:a16="http://schemas.microsoft.com/office/drawing/2014/main" id="{E3B14BF9-8CA4-173B-370A-915C100E827A}"/>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F5C4F003-46D2-48CB-BEF3-32E481699C4E}" type="slidenum">
              <a:rPr lang="en-US" altLang="en-US">
                <a:solidFill>
                  <a:srgbClr val="045C75"/>
                </a:solidFill>
              </a:rPr>
              <a:pPr/>
              <a:t>29</a:t>
            </a:fld>
            <a:endParaRPr lang="en-US" altLang="en-US">
              <a:solidFill>
                <a:srgbClr val="045C75"/>
              </a:solidFill>
            </a:endParaRPr>
          </a:p>
        </p:txBody>
      </p:sp>
    </p:spTree>
    <p:extLst>
      <p:ext uri="{BB962C8B-B14F-4D97-AF65-F5344CB8AC3E}">
        <p14:creationId xmlns:p14="http://schemas.microsoft.com/office/powerpoint/2010/main" val="222389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FF59563-ABBB-C021-113C-3D231B2CB013}"/>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DB7AAF72-84CA-202F-0084-AF6B483A868A}"/>
              </a:ext>
            </a:extLst>
          </p:cNvPr>
          <p:cNvSpPr>
            <a:spLocks noGrp="1"/>
          </p:cNvSpPr>
          <p:nvPr>
            <p:ph idx="1"/>
          </p:nvPr>
        </p:nvSpPr>
        <p:spPr>
          <a:xfrm>
            <a:off x="457200" y="1371600"/>
            <a:ext cx="8229600" cy="5257799"/>
          </a:xfrm>
        </p:spPr>
        <p:txBody>
          <a:bodyPr/>
          <a:lstStyle/>
          <a:p>
            <a:r>
              <a:rPr lang="en-US" altLang="en-US" sz="2800" dirty="0"/>
              <a:t>Fulfilling the Royal Law</a:t>
            </a:r>
          </a:p>
          <a:p>
            <a:pPr marL="0" indent="0" algn="ctr">
              <a:buNone/>
            </a:pPr>
            <a:r>
              <a:rPr lang="en-US" sz="2400" i="1" dirty="0"/>
              <a:t>“If, however, you are fulfilling the royal law according to the Scripture, ‘</a:t>
            </a:r>
            <a:r>
              <a:rPr lang="en-US" sz="2400" i="1" cap="small" dirty="0"/>
              <a:t>You shall love your neighbor as yourself</a:t>
            </a:r>
            <a:r>
              <a:rPr lang="en-US" sz="2400" i="1" dirty="0"/>
              <a:t>,’ you are doing well. But if you show partiality, you are committing sin and are convicted by the law as transgressors. For whoever keeps the whole law and yet stumbles in one point, he has become guilty of all. For He who said, ‘</a:t>
            </a:r>
            <a:r>
              <a:rPr lang="en-US" sz="2400" i="1" cap="small" dirty="0"/>
              <a:t>Do not commit adultery</a:t>
            </a:r>
            <a:r>
              <a:rPr lang="en-US" sz="2400" i="1" dirty="0"/>
              <a:t>,’ also said, ‘</a:t>
            </a:r>
            <a:r>
              <a:rPr lang="en-US" sz="2400" i="1" cap="small" dirty="0"/>
              <a:t>Do not commit murder</a:t>
            </a:r>
            <a:r>
              <a:rPr lang="en-US" sz="2400" i="1" dirty="0"/>
              <a:t>.’ Now if you do not commit adultery, but do commit murder, you have become a transgressor of the law. So speak and so act as those who are to be judged by the law of liberty. For judgment will be merciless to one who has shown no mercy; mercy triumphs over judgment.” </a:t>
            </a:r>
            <a:r>
              <a:rPr lang="en-US" sz="2400" b="1" dirty="0">
                <a:solidFill>
                  <a:srgbClr val="0000FF"/>
                </a:solidFill>
              </a:rPr>
              <a:t>(James 2:8-13)</a:t>
            </a:r>
            <a:endParaRPr lang="en-US" altLang="en-US" sz="2400" b="1" i="1" dirty="0">
              <a:solidFill>
                <a:srgbClr val="0000FF"/>
              </a:solidFill>
            </a:endParaRPr>
          </a:p>
        </p:txBody>
      </p:sp>
      <p:sp>
        <p:nvSpPr>
          <p:cNvPr id="4" name="Slide Number Placeholder 3">
            <a:extLst>
              <a:ext uri="{FF2B5EF4-FFF2-40B4-BE49-F238E27FC236}">
                <a16:creationId xmlns:a16="http://schemas.microsoft.com/office/drawing/2014/main" id="{CD2A7EE6-1629-454A-2A04-A15F6CD82905}"/>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3</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6369EFF-F302-52E4-1977-23B6763F953D}"/>
              </a:ext>
            </a:extLst>
          </p:cNvPr>
          <p:cNvSpPr>
            <a:spLocks noGrp="1"/>
          </p:cNvSpPr>
          <p:nvPr>
            <p:ph type="title"/>
          </p:nvPr>
        </p:nvSpPr>
        <p:spPr>
          <a:xfrm>
            <a:off x="457200" y="381000"/>
            <a:ext cx="8229600" cy="106680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92E1C56D-C7CA-62B9-F11E-F1D5C3537956}"/>
              </a:ext>
            </a:extLst>
          </p:cNvPr>
          <p:cNvSpPr>
            <a:spLocks noGrp="1"/>
          </p:cNvSpPr>
          <p:nvPr>
            <p:ph idx="1"/>
          </p:nvPr>
        </p:nvSpPr>
        <p:spPr>
          <a:xfrm>
            <a:off x="457200" y="1524000"/>
            <a:ext cx="8229600" cy="5105400"/>
          </a:xfrm>
        </p:spPr>
        <p:txBody>
          <a:bodyPr/>
          <a:lstStyle/>
          <a:p>
            <a:pPr algn="ctr"/>
            <a:r>
              <a:rPr lang="en-US" altLang="en-US" dirty="0"/>
              <a:t>Azariah told Asa, </a:t>
            </a:r>
            <a:r>
              <a:rPr lang="en-US" altLang="en-US" i="1" dirty="0"/>
              <a:t>“… the Lord is with you when you are with Him. And if you seek Him, He will let you find Him; but if you forsake Him, He will forsake you.”</a:t>
            </a:r>
            <a:br>
              <a:rPr lang="en-US" altLang="en-US" i="1" dirty="0"/>
            </a:br>
            <a:r>
              <a:rPr lang="en-US" altLang="en-US" b="1" i="1" dirty="0">
                <a:solidFill>
                  <a:srgbClr val="0000FF"/>
                </a:solidFill>
              </a:rPr>
              <a:t>(2 Chronicles 15:2)</a:t>
            </a:r>
          </a:p>
          <a:p>
            <a:pPr algn="ctr"/>
            <a:r>
              <a:rPr lang="en-US" altLang="en-US" dirty="0"/>
              <a:t>Jeremiah quotes God, </a:t>
            </a:r>
            <a:r>
              <a:rPr lang="en-US" altLang="en-US" i="1" dirty="0"/>
              <a:t>“You will seek Me and find Me when you search for Me with all your heart.”</a:t>
            </a:r>
            <a:br>
              <a:rPr lang="en-US" altLang="en-US" i="1" dirty="0"/>
            </a:br>
            <a:r>
              <a:rPr lang="en-US" altLang="en-US" b="1" i="1" dirty="0">
                <a:solidFill>
                  <a:srgbClr val="0000FF"/>
                </a:solidFill>
              </a:rPr>
              <a:t> (Jeremiah 29:13) </a:t>
            </a:r>
          </a:p>
          <a:p>
            <a:pPr marL="0" indent="0" algn="ctr">
              <a:buNone/>
            </a:pPr>
            <a:r>
              <a:rPr lang="en-US" altLang="en-US" i="1" dirty="0"/>
              <a:t>“Seek the Lord while He may be found; Call upon Him while He is near. Let the wicked forsake his way and the unrighteous man his thoughts; And let him return to the Lord, and He will have compassion on him, and to our God, for He will abundantly pardon.” </a:t>
            </a:r>
            <a:r>
              <a:rPr lang="en-US" altLang="en-US" b="1" i="1" dirty="0">
                <a:solidFill>
                  <a:srgbClr val="0000FF"/>
                </a:solidFill>
              </a:rPr>
              <a:t>(Isaiah 55:6-7)</a:t>
            </a:r>
          </a:p>
        </p:txBody>
      </p:sp>
      <p:sp>
        <p:nvSpPr>
          <p:cNvPr id="4" name="Slide Number Placeholder 3">
            <a:extLst>
              <a:ext uri="{FF2B5EF4-FFF2-40B4-BE49-F238E27FC236}">
                <a16:creationId xmlns:a16="http://schemas.microsoft.com/office/drawing/2014/main" id="{792E4DF8-0A92-4892-C4E3-AF2AC6D8C5BE}"/>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2634EFF9-05CA-43EF-8D8F-5BF34AE5AC8F}" type="slidenum">
              <a:rPr lang="en-US" altLang="en-US">
                <a:solidFill>
                  <a:srgbClr val="045C75"/>
                </a:solidFill>
              </a:rPr>
              <a:pPr/>
              <a:t>30</a:t>
            </a:fld>
            <a:endParaRPr lang="en-US" altLang="en-US" dirty="0">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3043" name="Rectangle 3">
            <a:extLst>
              <a:ext uri="{FF2B5EF4-FFF2-40B4-BE49-F238E27FC236}">
                <a16:creationId xmlns:a16="http://schemas.microsoft.com/office/drawing/2014/main" id="{E0C98ED8-3F56-20BA-6485-6ABCABF785FB}"/>
              </a:ext>
            </a:extLst>
          </p:cNvPr>
          <p:cNvSpPr>
            <a:spLocks noGrp="1" noChangeArrowheads="1"/>
          </p:cNvSpPr>
          <p:nvPr>
            <p:ph type="body" idx="1"/>
          </p:nvPr>
        </p:nvSpPr>
        <p:spPr>
          <a:xfrm>
            <a:off x="76200" y="1752600"/>
            <a:ext cx="8991600" cy="4413516"/>
          </a:xfrm>
        </p:spPr>
        <p:txBody>
          <a:bodyPr>
            <a:spAutoFit/>
          </a:bodyPr>
          <a:lstStyle/>
          <a:p>
            <a:pPr marL="0" indent="0">
              <a:lnSpc>
                <a:spcPct val="90000"/>
              </a:lnSpc>
              <a:buNone/>
            </a:pPr>
            <a:r>
              <a:rPr lang="en-US" altLang="en-US" sz="2400" b="1" dirty="0"/>
              <a:t>Hear the word of God </a:t>
            </a:r>
            <a:r>
              <a:rPr lang="en-US" altLang="en-US" sz="2200" b="1" dirty="0">
                <a:solidFill>
                  <a:srgbClr val="0000FF"/>
                </a:solidFill>
              </a:rPr>
              <a:t>(2 Thessalonians 2:14-15; James 1:21)</a:t>
            </a:r>
            <a:br>
              <a:rPr lang="en-US" altLang="en-US" sz="2400" b="1" dirty="0">
                <a:solidFill>
                  <a:srgbClr val="0000FF"/>
                </a:solidFill>
              </a:rPr>
            </a:br>
            <a:endParaRPr lang="en-US" altLang="en-US" sz="2400" b="1" dirty="0">
              <a:solidFill>
                <a:srgbClr val="0000FF"/>
              </a:solidFill>
            </a:endParaRPr>
          </a:p>
          <a:p>
            <a:pPr marL="0" indent="0">
              <a:lnSpc>
                <a:spcPct val="90000"/>
              </a:lnSpc>
              <a:buNone/>
            </a:pPr>
            <a:r>
              <a:rPr lang="en-US" altLang="en-US" sz="2400" b="1" dirty="0"/>
              <a:t>Believe the gospel message </a:t>
            </a:r>
            <a:r>
              <a:rPr lang="en-US" altLang="en-US" sz="2200" b="1" dirty="0">
                <a:solidFill>
                  <a:srgbClr val="0000FF"/>
                </a:solidFill>
              </a:rPr>
              <a:t>(Hebrews 11:6; John 8:24)</a:t>
            </a:r>
            <a:endParaRPr lang="en-US" altLang="en-US" sz="2400" b="1" dirty="0">
              <a:solidFill>
                <a:srgbClr val="0000FF"/>
              </a:solidFill>
            </a:endParaRPr>
          </a:p>
          <a:p>
            <a:pPr marL="0" indent="0">
              <a:lnSpc>
                <a:spcPct val="90000"/>
              </a:lnSpc>
              <a:buNone/>
            </a:pPr>
            <a:endParaRPr lang="en-US" altLang="en-US" sz="2400" dirty="0"/>
          </a:p>
          <a:p>
            <a:pPr marL="0" indent="0">
              <a:lnSpc>
                <a:spcPct val="90000"/>
              </a:lnSpc>
              <a:buNone/>
            </a:pPr>
            <a:r>
              <a:rPr lang="en-US" altLang="en-US" sz="2400" b="1" dirty="0"/>
              <a:t>Repent of sins </a:t>
            </a:r>
            <a:r>
              <a:rPr lang="en-US" altLang="en-US" sz="2200" b="1" dirty="0">
                <a:solidFill>
                  <a:srgbClr val="0000FF"/>
                </a:solidFill>
              </a:rPr>
              <a:t>(Luke 13:3; Acts 17:30-31)</a:t>
            </a:r>
            <a:endParaRPr lang="en-US" altLang="en-US" sz="2400" b="1" dirty="0">
              <a:solidFill>
                <a:srgbClr val="0000FF"/>
              </a:solidFill>
            </a:endParaRPr>
          </a:p>
          <a:p>
            <a:pPr marL="0" indent="0">
              <a:lnSpc>
                <a:spcPct val="90000"/>
              </a:lnSpc>
              <a:buNone/>
            </a:pPr>
            <a:endParaRPr lang="en-US" altLang="en-US" sz="2400" dirty="0"/>
          </a:p>
          <a:p>
            <a:pPr marL="0" indent="0">
              <a:lnSpc>
                <a:spcPct val="90000"/>
              </a:lnSpc>
              <a:buNone/>
            </a:pPr>
            <a:r>
              <a:rPr lang="en-US" altLang="en-US" sz="2400" b="1" dirty="0"/>
              <a:t>Confess Jesus Christ </a:t>
            </a:r>
            <a:r>
              <a:rPr lang="en-US" altLang="en-US" sz="2200" b="1" dirty="0">
                <a:solidFill>
                  <a:srgbClr val="0000FF"/>
                </a:solidFill>
              </a:rPr>
              <a:t>(Romans 10:10; Matthew 10:32-33)</a:t>
            </a:r>
            <a:endParaRPr lang="en-US" altLang="en-US" sz="2400" b="1" dirty="0">
              <a:solidFill>
                <a:srgbClr val="0000FF"/>
              </a:solidFill>
            </a:endParaRPr>
          </a:p>
          <a:p>
            <a:pPr marL="0" indent="0">
              <a:lnSpc>
                <a:spcPct val="90000"/>
              </a:lnSpc>
              <a:buNone/>
            </a:pPr>
            <a:endParaRPr lang="en-US" altLang="en-US" sz="2400" dirty="0"/>
          </a:p>
          <a:p>
            <a:pPr marL="0" indent="0">
              <a:lnSpc>
                <a:spcPct val="90000"/>
              </a:lnSpc>
              <a:buNone/>
            </a:pPr>
            <a:r>
              <a:rPr lang="en-US" altLang="en-US" sz="2400" b="1" dirty="0"/>
              <a:t>Be Baptized </a:t>
            </a:r>
            <a:r>
              <a:rPr lang="en-US" altLang="en-US" sz="2200" b="1" dirty="0">
                <a:solidFill>
                  <a:srgbClr val="0000FF"/>
                </a:solidFill>
              </a:rPr>
              <a:t>(Mark 16:16; Acts 2:38; Galatians 3:26-27; Romans 6:3-4)</a:t>
            </a:r>
            <a:endParaRPr lang="en-US" altLang="en-US" sz="2400" b="1" dirty="0">
              <a:solidFill>
                <a:srgbClr val="0000FF"/>
              </a:solidFill>
            </a:endParaRPr>
          </a:p>
          <a:p>
            <a:pPr marL="0" indent="0">
              <a:lnSpc>
                <a:spcPct val="90000"/>
              </a:lnSpc>
              <a:buNone/>
            </a:pPr>
            <a:endParaRPr lang="en-US" altLang="en-US" sz="2400" dirty="0"/>
          </a:p>
          <a:p>
            <a:pPr marL="0" indent="0">
              <a:lnSpc>
                <a:spcPct val="90000"/>
              </a:lnSpc>
              <a:buNone/>
            </a:pPr>
            <a:r>
              <a:rPr lang="en-US" altLang="en-US" sz="2400" b="1" dirty="0"/>
              <a:t>Remain Obedient </a:t>
            </a:r>
            <a:r>
              <a:rPr lang="en-US" altLang="en-US" sz="2200" b="1" dirty="0">
                <a:solidFill>
                  <a:srgbClr val="0000FF"/>
                </a:solidFill>
              </a:rPr>
              <a:t>(Matthew 7:21; Revelation 2:10; Hebrews 3:12)</a:t>
            </a:r>
            <a:endParaRPr lang="en-US" altLang="en-US" sz="2400" b="1" dirty="0">
              <a:solidFill>
                <a:srgbClr val="0000FF"/>
              </a:solidFill>
            </a:endParaRPr>
          </a:p>
        </p:txBody>
      </p:sp>
      <p:sp>
        <p:nvSpPr>
          <p:cNvPr id="3" name="Title 2">
            <a:extLst>
              <a:ext uri="{FF2B5EF4-FFF2-40B4-BE49-F238E27FC236}">
                <a16:creationId xmlns:a16="http://schemas.microsoft.com/office/drawing/2014/main" id="{1AC35D1D-3C62-7CFF-CE8F-3B1FC12B0F7A}"/>
              </a:ext>
            </a:extLst>
          </p:cNvPr>
          <p:cNvSpPr>
            <a:spLocks noGrp="1"/>
          </p:cNvSpPr>
          <p:nvPr>
            <p:ph type="title"/>
          </p:nvPr>
        </p:nvSpPr>
        <p:spPr>
          <a:xfrm>
            <a:off x="457200" y="609600"/>
            <a:ext cx="8229600" cy="838200"/>
          </a:xfrm>
        </p:spPr>
        <p:txBody>
          <a:bodyPr>
            <a:spAutoFit/>
          </a:bodyPr>
          <a:lstStyle/>
          <a:p>
            <a:r>
              <a:rPr lang="en-US" dirty="0"/>
              <a:t>How To Obey the Gospel</a:t>
            </a:r>
          </a:p>
        </p:txBody>
      </p:sp>
    </p:spTree>
    <p:extLst>
      <p:ext uri="{BB962C8B-B14F-4D97-AF65-F5344CB8AC3E}">
        <p14:creationId xmlns:p14="http://schemas.microsoft.com/office/powerpoint/2010/main" val="408096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animEffect transition="in" filter="fade">
                                      <p:cBhvr>
                                        <p:cTn id="7" dur="1000"/>
                                        <p:tgtEl>
                                          <p:spTgt spid="343043">
                                            <p:txEl>
                                              <p:pRg st="0" end="0"/>
                                            </p:txEl>
                                          </p:spTgt>
                                        </p:tgtEl>
                                      </p:cBhvr>
                                    </p:animEffect>
                                    <p:anim calcmode="lin" valueType="num">
                                      <p:cBhvr>
                                        <p:cTn id="8" dur="1000" fill="hold"/>
                                        <p:tgtEl>
                                          <p:spTgt spid="3430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30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3043">
                                            <p:txEl>
                                              <p:pRg st="1" end="1"/>
                                            </p:txEl>
                                          </p:spTgt>
                                        </p:tgtEl>
                                        <p:attrNameLst>
                                          <p:attrName>style.visibility</p:attrName>
                                        </p:attrNameLst>
                                      </p:cBhvr>
                                      <p:to>
                                        <p:strVal val="visible"/>
                                      </p:to>
                                    </p:set>
                                    <p:animEffect transition="in" filter="fade">
                                      <p:cBhvr>
                                        <p:cTn id="14" dur="1000"/>
                                        <p:tgtEl>
                                          <p:spTgt spid="343043">
                                            <p:txEl>
                                              <p:pRg st="1" end="1"/>
                                            </p:txEl>
                                          </p:spTgt>
                                        </p:tgtEl>
                                      </p:cBhvr>
                                    </p:animEffect>
                                    <p:anim calcmode="lin" valueType="num">
                                      <p:cBhvr>
                                        <p:cTn id="15" dur="1000" fill="hold"/>
                                        <p:tgtEl>
                                          <p:spTgt spid="3430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30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3043">
                                            <p:txEl>
                                              <p:pRg st="3" end="3"/>
                                            </p:txEl>
                                          </p:spTgt>
                                        </p:tgtEl>
                                        <p:attrNameLst>
                                          <p:attrName>style.visibility</p:attrName>
                                        </p:attrNameLst>
                                      </p:cBhvr>
                                      <p:to>
                                        <p:strVal val="visible"/>
                                      </p:to>
                                    </p:set>
                                    <p:animEffect transition="in" filter="fade">
                                      <p:cBhvr>
                                        <p:cTn id="21" dur="1000"/>
                                        <p:tgtEl>
                                          <p:spTgt spid="343043">
                                            <p:txEl>
                                              <p:pRg st="3" end="3"/>
                                            </p:txEl>
                                          </p:spTgt>
                                        </p:tgtEl>
                                      </p:cBhvr>
                                    </p:animEffect>
                                    <p:anim calcmode="lin" valueType="num">
                                      <p:cBhvr>
                                        <p:cTn id="22" dur="1000" fill="hold"/>
                                        <p:tgtEl>
                                          <p:spTgt spid="34304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430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3043">
                                            <p:txEl>
                                              <p:pRg st="5" end="5"/>
                                            </p:txEl>
                                          </p:spTgt>
                                        </p:tgtEl>
                                        <p:attrNameLst>
                                          <p:attrName>style.visibility</p:attrName>
                                        </p:attrNameLst>
                                      </p:cBhvr>
                                      <p:to>
                                        <p:strVal val="visible"/>
                                      </p:to>
                                    </p:set>
                                    <p:animEffect transition="in" filter="fade">
                                      <p:cBhvr>
                                        <p:cTn id="28" dur="1000"/>
                                        <p:tgtEl>
                                          <p:spTgt spid="343043">
                                            <p:txEl>
                                              <p:pRg st="5" end="5"/>
                                            </p:txEl>
                                          </p:spTgt>
                                        </p:tgtEl>
                                      </p:cBhvr>
                                    </p:animEffect>
                                    <p:anim calcmode="lin" valueType="num">
                                      <p:cBhvr>
                                        <p:cTn id="29" dur="1000" fill="hold"/>
                                        <p:tgtEl>
                                          <p:spTgt spid="34304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4304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3043">
                                            <p:txEl>
                                              <p:pRg st="7" end="7"/>
                                            </p:txEl>
                                          </p:spTgt>
                                        </p:tgtEl>
                                        <p:attrNameLst>
                                          <p:attrName>style.visibility</p:attrName>
                                        </p:attrNameLst>
                                      </p:cBhvr>
                                      <p:to>
                                        <p:strVal val="visible"/>
                                      </p:to>
                                    </p:set>
                                    <p:animEffect transition="in" filter="fade">
                                      <p:cBhvr>
                                        <p:cTn id="35" dur="1000"/>
                                        <p:tgtEl>
                                          <p:spTgt spid="343043">
                                            <p:txEl>
                                              <p:pRg st="7" end="7"/>
                                            </p:txEl>
                                          </p:spTgt>
                                        </p:tgtEl>
                                      </p:cBhvr>
                                    </p:animEffect>
                                    <p:anim calcmode="lin" valueType="num">
                                      <p:cBhvr>
                                        <p:cTn id="36" dur="1000" fill="hold"/>
                                        <p:tgtEl>
                                          <p:spTgt spid="34304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4304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3043">
                                            <p:txEl>
                                              <p:pRg st="9" end="9"/>
                                            </p:txEl>
                                          </p:spTgt>
                                        </p:tgtEl>
                                        <p:attrNameLst>
                                          <p:attrName>style.visibility</p:attrName>
                                        </p:attrNameLst>
                                      </p:cBhvr>
                                      <p:to>
                                        <p:strVal val="visible"/>
                                      </p:to>
                                    </p:set>
                                    <p:animEffect transition="in" filter="fade">
                                      <p:cBhvr>
                                        <p:cTn id="42" dur="1000"/>
                                        <p:tgtEl>
                                          <p:spTgt spid="343043">
                                            <p:txEl>
                                              <p:pRg st="9" end="9"/>
                                            </p:txEl>
                                          </p:spTgt>
                                        </p:tgtEl>
                                      </p:cBhvr>
                                    </p:animEffect>
                                    <p:anim calcmode="lin" valueType="num">
                                      <p:cBhvr>
                                        <p:cTn id="43" dur="1000" fill="hold"/>
                                        <p:tgtEl>
                                          <p:spTgt spid="34304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4304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6AD10-5104-2C93-551C-53D4C7A33428}"/>
            </a:ext>
          </a:extLst>
        </p:cNvPr>
        <p:cNvGrpSpPr/>
        <p:nvPr/>
      </p:nvGrpSpPr>
      <p:grpSpPr>
        <a:xfrm>
          <a:off x="0" y="0"/>
          <a:ext cx="0" cy="0"/>
          <a:chOff x="0" y="0"/>
          <a:chExt cx="0" cy="0"/>
        </a:xfrm>
      </p:grpSpPr>
      <p:sp>
        <p:nvSpPr>
          <p:cNvPr id="9218" name="Title 1">
            <a:extLst>
              <a:ext uri="{FF2B5EF4-FFF2-40B4-BE49-F238E27FC236}">
                <a16:creationId xmlns:a16="http://schemas.microsoft.com/office/drawing/2014/main" id="{1776511D-0A5A-E797-0A41-2B975F4097E0}"/>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177AF5E8-5049-F5F1-73B1-4C13EBA1762C}"/>
              </a:ext>
            </a:extLst>
          </p:cNvPr>
          <p:cNvSpPr>
            <a:spLocks noGrp="1"/>
          </p:cNvSpPr>
          <p:nvPr>
            <p:ph idx="1"/>
          </p:nvPr>
        </p:nvSpPr>
        <p:spPr>
          <a:xfrm>
            <a:off x="457200" y="1371600"/>
            <a:ext cx="8229600" cy="5410199"/>
          </a:xfrm>
        </p:spPr>
        <p:txBody>
          <a:bodyPr/>
          <a:lstStyle/>
          <a:p>
            <a:r>
              <a:rPr lang="en-US" altLang="en-US" sz="2800" dirty="0"/>
              <a:t>Faith and Works</a:t>
            </a:r>
          </a:p>
          <a:p>
            <a:pPr marL="0" indent="0" algn="ctr">
              <a:buNone/>
            </a:pPr>
            <a:r>
              <a:rPr lang="en-US" altLang="en-US" sz="1800" i="1" dirty="0"/>
              <a:t>“What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their body, what use is that? Even so faith, if it has no works, is dead, being by itself. But someone may well say, ‘You have faith and I have works; show me your faith without the works, and I will show you my faith by my works.’ You believe that God is one. You do well; the demons also believe, and shudder. But are you willing to recognize, you foolish fellow, that faith without works is useless? Was not Abraham our father justified by works when he offered up Isaac his son on the altar? You see that faith was working with his works, and as a result of the works, faith was perfected; and the Scripture was fulfilled which says, ‘And Abraham believed God, and it was reckoned to him as righteousness,’ and he was called the friend of God. You see that a man is justified by works and not by faith alone. In the same way, was not Rahab the harlot also justified by works when she received the messengers and sent them out by another way? For just as the body without the spirit is dead, so also faith without works is dead.” </a:t>
            </a:r>
            <a:r>
              <a:rPr lang="en-US" altLang="en-US" sz="2000" b="1" dirty="0">
                <a:solidFill>
                  <a:srgbClr val="0000FF"/>
                </a:solidFill>
              </a:rPr>
              <a:t>(James 2:14-26)</a:t>
            </a:r>
            <a:endParaRPr lang="en-US" altLang="en-US" sz="2000" b="1" i="1" dirty="0">
              <a:solidFill>
                <a:srgbClr val="0000FF"/>
              </a:solidFill>
            </a:endParaRPr>
          </a:p>
        </p:txBody>
      </p:sp>
      <p:sp>
        <p:nvSpPr>
          <p:cNvPr id="4" name="Slide Number Placeholder 3">
            <a:extLst>
              <a:ext uri="{FF2B5EF4-FFF2-40B4-BE49-F238E27FC236}">
                <a16:creationId xmlns:a16="http://schemas.microsoft.com/office/drawing/2014/main" id="{04BE2021-19C1-33EF-E64E-97E8473E99F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4</a:t>
            </a:fld>
            <a:endParaRPr lang="en-US" altLang="en-US">
              <a:solidFill>
                <a:srgbClr val="045C75"/>
              </a:solidFill>
            </a:endParaRPr>
          </a:p>
        </p:txBody>
      </p:sp>
    </p:spTree>
    <p:extLst>
      <p:ext uri="{BB962C8B-B14F-4D97-AF65-F5344CB8AC3E}">
        <p14:creationId xmlns:p14="http://schemas.microsoft.com/office/powerpoint/2010/main" val="693202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6259CD-DBE1-B735-9FCA-2D30D0903A30}"/>
            </a:ext>
          </a:extLst>
        </p:cNvPr>
        <p:cNvGrpSpPr/>
        <p:nvPr/>
      </p:nvGrpSpPr>
      <p:grpSpPr>
        <a:xfrm>
          <a:off x="0" y="0"/>
          <a:ext cx="0" cy="0"/>
          <a:chOff x="0" y="0"/>
          <a:chExt cx="0" cy="0"/>
        </a:xfrm>
      </p:grpSpPr>
      <p:sp>
        <p:nvSpPr>
          <p:cNvPr id="9218" name="Title 1">
            <a:extLst>
              <a:ext uri="{FF2B5EF4-FFF2-40B4-BE49-F238E27FC236}">
                <a16:creationId xmlns:a16="http://schemas.microsoft.com/office/drawing/2014/main" id="{DD9CBA49-7782-B1F1-4B82-16950BB7CDF8}"/>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C1FC4FF2-158E-CB69-A9DD-8C4339D28C04}"/>
              </a:ext>
            </a:extLst>
          </p:cNvPr>
          <p:cNvSpPr>
            <a:spLocks noGrp="1"/>
          </p:cNvSpPr>
          <p:nvPr>
            <p:ph idx="1"/>
          </p:nvPr>
        </p:nvSpPr>
        <p:spPr>
          <a:xfrm>
            <a:off x="457200" y="1235075"/>
            <a:ext cx="8229600" cy="5486400"/>
          </a:xfrm>
        </p:spPr>
        <p:txBody>
          <a:bodyPr/>
          <a:lstStyle/>
          <a:p>
            <a:r>
              <a:rPr lang="en-US" altLang="en-US" sz="2800" dirty="0"/>
              <a:t>Taming The Tongue</a:t>
            </a:r>
          </a:p>
          <a:p>
            <a:pPr marL="0" indent="0" algn="ctr">
              <a:buNone/>
            </a:pPr>
            <a:r>
              <a:rPr lang="en-US" altLang="en-US" sz="2000" i="1" dirty="0"/>
              <a:t>“For we all stumble in many ways. If anyone does not stumble in what he says, he is a perfect man, able to bridle the whole body as well. Now if we put the bits into the horses’ mouths so that they will obey us, we direct their entire body as well. Look at the ships also, though they are so great and are driven by strong winds, are still directed by a very small rudder wherever the inclination of the pilot desires. So also the tongue is a small part of the body, and yet it boasts of great things. See how great a forest is set aflame by such a small fire! And the tongue is a fire, the very world of iniquity; the tongue is set among our members as that which defiles the entire body, and sets on fire the course of our life, and is set on fire by hell. For every species of beasts and birds, of reptiles and creatures of the sea, is tamed and has been tamed by the human race. But no one can tame the tongue; it is a restless evil and full of deadly poison. With it we bless our Lord and Father, and with it we curse men, who have been made in the likeness of God; from the same mouth come both blessing and cursing. My brethren, these things ought not to be this way.” </a:t>
            </a:r>
            <a:r>
              <a:rPr lang="en-US" altLang="en-US" sz="2000" b="1" dirty="0">
                <a:solidFill>
                  <a:srgbClr val="0000FF"/>
                </a:solidFill>
              </a:rPr>
              <a:t>(James 3:2-10)</a:t>
            </a:r>
            <a:endParaRPr lang="en-US" altLang="en-US" sz="2000" b="1" i="1" dirty="0">
              <a:solidFill>
                <a:srgbClr val="0000FF"/>
              </a:solidFill>
            </a:endParaRPr>
          </a:p>
        </p:txBody>
      </p:sp>
      <p:sp>
        <p:nvSpPr>
          <p:cNvPr id="4" name="Slide Number Placeholder 3">
            <a:extLst>
              <a:ext uri="{FF2B5EF4-FFF2-40B4-BE49-F238E27FC236}">
                <a16:creationId xmlns:a16="http://schemas.microsoft.com/office/drawing/2014/main" id="{E7C4B939-6003-CAEF-3CF5-425BE5752A9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5</a:t>
            </a:fld>
            <a:endParaRPr lang="en-US" altLang="en-US">
              <a:solidFill>
                <a:srgbClr val="045C75"/>
              </a:solidFill>
            </a:endParaRPr>
          </a:p>
        </p:txBody>
      </p:sp>
    </p:spTree>
    <p:extLst>
      <p:ext uri="{BB962C8B-B14F-4D97-AF65-F5344CB8AC3E}">
        <p14:creationId xmlns:p14="http://schemas.microsoft.com/office/powerpoint/2010/main" val="114248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01ACF-B723-196B-0DF4-6D9E66AD9734}"/>
            </a:ext>
          </a:extLst>
        </p:cNvPr>
        <p:cNvGrpSpPr/>
        <p:nvPr/>
      </p:nvGrpSpPr>
      <p:grpSpPr>
        <a:xfrm>
          <a:off x="0" y="0"/>
          <a:ext cx="0" cy="0"/>
          <a:chOff x="0" y="0"/>
          <a:chExt cx="0" cy="0"/>
        </a:xfrm>
      </p:grpSpPr>
      <p:sp>
        <p:nvSpPr>
          <p:cNvPr id="9218" name="Title 1">
            <a:extLst>
              <a:ext uri="{FF2B5EF4-FFF2-40B4-BE49-F238E27FC236}">
                <a16:creationId xmlns:a16="http://schemas.microsoft.com/office/drawing/2014/main" id="{C78F0A91-D82A-08FD-A9C3-1481BC8B279D}"/>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7BAAF13C-97E1-C002-66E5-494D0018DE73}"/>
              </a:ext>
            </a:extLst>
          </p:cNvPr>
          <p:cNvSpPr>
            <a:spLocks noGrp="1"/>
          </p:cNvSpPr>
          <p:nvPr>
            <p:ph idx="1"/>
          </p:nvPr>
        </p:nvSpPr>
        <p:spPr>
          <a:xfrm>
            <a:off x="457200" y="1447801"/>
            <a:ext cx="8229600" cy="5273674"/>
          </a:xfrm>
        </p:spPr>
        <p:txBody>
          <a:bodyPr/>
          <a:lstStyle/>
          <a:p>
            <a:r>
              <a:rPr lang="en-US" altLang="en-US" sz="2800" dirty="0"/>
              <a:t>Heavenly Wisdom versus Earthly Wisdom</a:t>
            </a:r>
          </a:p>
          <a:p>
            <a:pPr marL="0" indent="0" algn="ctr">
              <a:buNone/>
            </a:pPr>
            <a:r>
              <a:rPr lang="en-US" altLang="en-US" sz="2400" i="1" dirty="0"/>
              <a:t>“Who among you is wise and understanding? Let him show by his good behavior his deeds in the gentleness of wisdom. But if you have bitter jealousy and selfish ambition in your heart, do not be arrogant and so lie against the truth. This wisdom is not that which comes down from above, but is earthly, natural, demonic. For where jealousy and selfish ambition exist, there is disorder and every evil thing. But the wisdom from above is first pure, then peaceable, gentle, reasonable, full of mercy and good fruits, unwavering, without hypocrisy. And the seed whose fruit is righteousness is sown in peace by those who make peace.”</a:t>
            </a:r>
            <a:r>
              <a:rPr lang="en-US" altLang="en-US" sz="2400" dirty="0"/>
              <a:t> </a:t>
            </a:r>
            <a:r>
              <a:rPr lang="en-US" altLang="en-US" sz="2400" b="1" dirty="0">
                <a:solidFill>
                  <a:srgbClr val="0000FF"/>
                </a:solidFill>
              </a:rPr>
              <a:t>(James 3:13-18)</a:t>
            </a:r>
          </a:p>
        </p:txBody>
      </p:sp>
      <p:sp>
        <p:nvSpPr>
          <p:cNvPr id="4" name="Slide Number Placeholder 3">
            <a:extLst>
              <a:ext uri="{FF2B5EF4-FFF2-40B4-BE49-F238E27FC236}">
                <a16:creationId xmlns:a16="http://schemas.microsoft.com/office/drawing/2014/main" id="{6342AC04-812D-F8E7-E603-BB6A71BABD10}"/>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6</a:t>
            </a:fld>
            <a:endParaRPr lang="en-US" altLang="en-US">
              <a:solidFill>
                <a:srgbClr val="045C75"/>
              </a:solidFill>
            </a:endParaRPr>
          </a:p>
        </p:txBody>
      </p:sp>
    </p:spTree>
    <p:extLst>
      <p:ext uri="{BB962C8B-B14F-4D97-AF65-F5344CB8AC3E}">
        <p14:creationId xmlns:p14="http://schemas.microsoft.com/office/powerpoint/2010/main" val="157813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1D99D-0778-FF20-4374-FBA4F5095B8C}"/>
            </a:ext>
          </a:extLst>
        </p:cNvPr>
        <p:cNvGrpSpPr/>
        <p:nvPr/>
      </p:nvGrpSpPr>
      <p:grpSpPr>
        <a:xfrm>
          <a:off x="0" y="0"/>
          <a:ext cx="0" cy="0"/>
          <a:chOff x="0" y="0"/>
          <a:chExt cx="0" cy="0"/>
        </a:xfrm>
      </p:grpSpPr>
      <p:sp>
        <p:nvSpPr>
          <p:cNvPr id="9218" name="Title 1">
            <a:extLst>
              <a:ext uri="{FF2B5EF4-FFF2-40B4-BE49-F238E27FC236}">
                <a16:creationId xmlns:a16="http://schemas.microsoft.com/office/drawing/2014/main" id="{57921DDA-9D24-8411-E265-1067DEC64EB8}"/>
              </a:ext>
            </a:extLst>
          </p:cNvPr>
          <p:cNvSpPr>
            <a:spLocks noGrp="1"/>
          </p:cNvSpPr>
          <p:nvPr>
            <p:ph type="title"/>
          </p:nvPr>
        </p:nvSpPr>
        <p:spPr>
          <a:xfrm>
            <a:off x="457200" y="704850"/>
            <a:ext cx="8229600" cy="666750"/>
          </a:xfrm>
        </p:spPr>
        <p:txBody>
          <a:bodyPr/>
          <a:lstStyle/>
          <a:p>
            <a:r>
              <a:rPr lang="en-US" altLang="en-US" dirty="0"/>
              <a:t>Review Of James</a:t>
            </a:r>
          </a:p>
        </p:txBody>
      </p:sp>
      <p:sp>
        <p:nvSpPr>
          <p:cNvPr id="3" name="Content Placeholder 2">
            <a:extLst>
              <a:ext uri="{FF2B5EF4-FFF2-40B4-BE49-F238E27FC236}">
                <a16:creationId xmlns:a16="http://schemas.microsoft.com/office/drawing/2014/main" id="{B9326777-AEC1-DFF3-9DDC-195AC50D8C8E}"/>
              </a:ext>
            </a:extLst>
          </p:cNvPr>
          <p:cNvSpPr>
            <a:spLocks noGrp="1"/>
          </p:cNvSpPr>
          <p:nvPr>
            <p:ph idx="1"/>
          </p:nvPr>
        </p:nvSpPr>
        <p:spPr>
          <a:xfrm>
            <a:off x="457200" y="1447801"/>
            <a:ext cx="8229600" cy="5273674"/>
          </a:xfrm>
        </p:spPr>
        <p:txBody>
          <a:bodyPr/>
          <a:lstStyle/>
          <a:p>
            <a:r>
              <a:rPr lang="en-US" altLang="en-US" sz="2800" dirty="0"/>
              <a:t>Draw Near to God</a:t>
            </a:r>
          </a:p>
          <a:p>
            <a:pPr marL="0" indent="0" algn="ctr">
              <a:buNone/>
            </a:pPr>
            <a:r>
              <a:rPr lang="en-US" altLang="en-US" sz="2400" i="1" dirty="0"/>
              <a:t>“What is the source of quarrels and conflicts among you? Is not the source your pleasures that wage war in your members? You lust and do not have; so you commit murder. You are envious and cannot obtain; so you fight and quarrel. You do not have because you do not ask. You ask and do not receive, because you ask with wrong motives, so that you may spend it on your pleasures. You adulteresses, do you not know that friendship with the world is hostility toward God? Therefore whoever wishes to be a friend of the world makes himself an enemy of God.”</a:t>
            </a:r>
            <a:r>
              <a:rPr lang="en-US" altLang="en-US" sz="2400" dirty="0"/>
              <a:t> </a:t>
            </a:r>
            <a:r>
              <a:rPr lang="en-US" altLang="en-US" sz="2400" b="1" dirty="0">
                <a:solidFill>
                  <a:srgbClr val="0000FF"/>
                </a:solidFill>
              </a:rPr>
              <a:t>(James 4:1-4)</a:t>
            </a:r>
          </a:p>
        </p:txBody>
      </p:sp>
      <p:sp>
        <p:nvSpPr>
          <p:cNvPr id="4" name="Slide Number Placeholder 3">
            <a:extLst>
              <a:ext uri="{FF2B5EF4-FFF2-40B4-BE49-F238E27FC236}">
                <a16:creationId xmlns:a16="http://schemas.microsoft.com/office/drawing/2014/main" id="{30BC17A3-FEC9-D486-F28C-4CAAA7D043D6}"/>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567C361-3303-4F5A-9CFD-FEC0530B918A}" type="slidenum">
              <a:rPr lang="en-US" altLang="en-US">
                <a:solidFill>
                  <a:srgbClr val="045C75"/>
                </a:solidFill>
              </a:rPr>
              <a:pPr/>
              <a:t>7</a:t>
            </a:fld>
            <a:endParaRPr lang="en-US" altLang="en-US">
              <a:solidFill>
                <a:srgbClr val="045C75"/>
              </a:solidFill>
            </a:endParaRPr>
          </a:p>
        </p:txBody>
      </p:sp>
    </p:spTree>
    <p:extLst>
      <p:ext uri="{BB962C8B-B14F-4D97-AF65-F5344CB8AC3E}">
        <p14:creationId xmlns:p14="http://schemas.microsoft.com/office/powerpoint/2010/main" val="240243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9327078-698E-99D5-A89C-764116A4A09B}"/>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F452093E-61E3-D675-FA10-6F791456ABBE}"/>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u="sng" dirty="0"/>
              <a:t>Worldliness Separates</a:t>
            </a:r>
            <a:r>
              <a:rPr lang="en-US" altLang="en-US" dirty="0"/>
              <a:t>. James 4:1-4</a:t>
            </a:r>
          </a:p>
          <a:p>
            <a:r>
              <a:rPr lang="en-US" altLang="en-US" dirty="0"/>
              <a:t>Worldliness – “interest in, concern with, or devotion to things of this world especially as opposed to a future stage of existence (as after death).” (Webster)</a:t>
            </a:r>
          </a:p>
          <a:p>
            <a:pPr marL="0" indent="0">
              <a:buNone/>
            </a:pPr>
            <a:endParaRPr lang="en-US" altLang="en-US" dirty="0"/>
          </a:p>
          <a:p>
            <a:r>
              <a:rPr lang="en-US" altLang="en-US" dirty="0"/>
              <a:t>Source of </a:t>
            </a:r>
            <a:r>
              <a:rPr lang="en-US" altLang="en-US" i="1" dirty="0"/>
              <a:t>“Quarrels and Conflicts.” </a:t>
            </a:r>
          </a:p>
          <a:p>
            <a:pPr marL="0" indent="0" algn="ctr">
              <a:buNone/>
            </a:pPr>
            <a:r>
              <a:rPr lang="en-US" i="1" dirty="0"/>
              <a:t>“But the things that proceed out of the mouth come from the heart, and those defile the man. For out of the heart come evil thoughts, murders, adulteries, fornications, thefts, false witness, slanders. These are the things which defile the man; but to eat with unwashed hands does not defile the man.” </a:t>
            </a:r>
            <a:r>
              <a:rPr lang="en-US" b="1" dirty="0">
                <a:solidFill>
                  <a:srgbClr val="0000FF"/>
                </a:solidFill>
              </a:rPr>
              <a:t>(</a:t>
            </a:r>
            <a:r>
              <a:rPr lang="en-US" altLang="en-US" b="1" dirty="0">
                <a:solidFill>
                  <a:srgbClr val="0000FF"/>
                </a:solidFill>
              </a:rPr>
              <a:t>Matthew 15:18-20)</a:t>
            </a:r>
          </a:p>
        </p:txBody>
      </p:sp>
      <p:sp>
        <p:nvSpPr>
          <p:cNvPr id="4" name="Slide Number Placeholder 3">
            <a:extLst>
              <a:ext uri="{FF2B5EF4-FFF2-40B4-BE49-F238E27FC236}">
                <a16:creationId xmlns:a16="http://schemas.microsoft.com/office/drawing/2014/main" id="{C9291191-75A9-F1A0-6C8C-A75D00941EF4}"/>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ECA984CF-E127-423C-949F-9415E7A02940}" type="slidenum">
              <a:rPr lang="en-US" altLang="en-US">
                <a:solidFill>
                  <a:srgbClr val="045C75"/>
                </a:solidFill>
              </a:rPr>
              <a:pPr/>
              <a:t>8</a:t>
            </a:fld>
            <a:endParaRPr lang="en-US" altLang="en-US">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99285-681B-F387-EA94-F55F391966F5}"/>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2AA1D61D-A4CE-BEA0-661D-B4798793A945}"/>
              </a:ext>
            </a:extLst>
          </p:cNvPr>
          <p:cNvSpPr>
            <a:spLocks noGrp="1"/>
          </p:cNvSpPr>
          <p:nvPr>
            <p:ph type="title"/>
          </p:nvPr>
        </p:nvSpPr>
        <p:spPr>
          <a:xfrm>
            <a:off x="457200" y="704850"/>
            <a:ext cx="8229600" cy="742950"/>
          </a:xfrm>
        </p:spPr>
        <p:txBody>
          <a:bodyPr/>
          <a:lstStyle/>
          <a:p>
            <a:r>
              <a:rPr lang="en-US" altLang="en-US" dirty="0"/>
              <a:t>Drawing Near To God</a:t>
            </a:r>
          </a:p>
        </p:txBody>
      </p:sp>
      <p:sp>
        <p:nvSpPr>
          <p:cNvPr id="3" name="Content Placeholder 2">
            <a:extLst>
              <a:ext uri="{FF2B5EF4-FFF2-40B4-BE49-F238E27FC236}">
                <a16:creationId xmlns:a16="http://schemas.microsoft.com/office/drawing/2014/main" id="{AC45FCFB-B958-8E8D-D043-EE0F3DB0F647}"/>
              </a:ext>
            </a:extLst>
          </p:cNvPr>
          <p:cNvSpPr>
            <a:spLocks noGrp="1"/>
          </p:cNvSpPr>
          <p:nvPr>
            <p:ph idx="1"/>
          </p:nvPr>
        </p:nvSpPr>
        <p:spPr>
          <a:xfrm>
            <a:off x="457200" y="1447801"/>
            <a:ext cx="8229600" cy="5273674"/>
          </a:xfrm>
        </p:spPr>
        <p:txBody>
          <a:bodyPr/>
          <a:lstStyle/>
          <a:p>
            <a:pPr>
              <a:buFont typeface="Wingdings 2" panose="05020102010507070707" pitchFamily="18" charset="2"/>
              <a:buNone/>
            </a:pPr>
            <a:r>
              <a:rPr lang="en-US" altLang="en-US" u="sng" dirty="0"/>
              <a:t>Worldliness Separates</a:t>
            </a:r>
            <a:r>
              <a:rPr lang="en-US" altLang="en-US" dirty="0"/>
              <a:t>. James 4:1-4</a:t>
            </a:r>
          </a:p>
          <a:p>
            <a:r>
              <a:rPr lang="en-US" altLang="en-US" dirty="0"/>
              <a:t>Source of </a:t>
            </a:r>
            <a:r>
              <a:rPr lang="en-US" altLang="en-US" i="1" dirty="0"/>
              <a:t>“murder and envy</a:t>
            </a:r>
            <a:r>
              <a:rPr lang="en-US" altLang="en-US" dirty="0"/>
              <a:t>”:</a:t>
            </a:r>
          </a:p>
          <a:p>
            <a:pPr marL="0" indent="0" algn="ctr">
              <a:buNone/>
            </a:pPr>
            <a:r>
              <a:rPr lang="en-US" i="1" dirty="0"/>
              <a:t>“Everyone who hates his brother is a murderer; and you know that no murderer has eternal life abiding in him.” </a:t>
            </a:r>
            <a:br>
              <a:rPr lang="en-US" i="1" dirty="0"/>
            </a:br>
            <a:r>
              <a:rPr lang="en-US" altLang="en-US" b="1" dirty="0">
                <a:solidFill>
                  <a:srgbClr val="0000FF"/>
                </a:solidFill>
              </a:rPr>
              <a:t>(1 John 3:15)</a:t>
            </a:r>
          </a:p>
          <a:p>
            <a:pPr marL="0" indent="0" algn="ctr">
              <a:buNone/>
            </a:pPr>
            <a:r>
              <a:rPr lang="en-US" altLang="en-US" i="1" dirty="0"/>
              <a:t>“But I say to you that everyone who is angry with his brother shall be guilty before the court; and whoever says to his brother, ‘You good-for-nothing,’ shall be guilty before the supreme court; and whoever says, ‘You fool,’ shall be guilty enough to go into the fiery hell.”</a:t>
            </a:r>
            <a:br>
              <a:rPr lang="en-US" altLang="en-US" i="1" dirty="0"/>
            </a:br>
            <a:r>
              <a:rPr lang="en-US" altLang="en-US" b="1" dirty="0">
                <a:solidFill>
                  <a:srgbClr val="0000FF"/>
                </a:solidFill>
              </a:rPr>
              <a:t>(Matthew 5:22)</a:t>
            </a:r>
          </a:p>
        </p:txBody>
      </p:sp>
      <p:sp>
        <p:nvSpPr>
          <p:cNvPr id="4" name="Slide Number Placeholder 3">
            <a:extLst>
              <a:ext uri="{FF2B5EF4-FFF2-40B4-BE49-F238E27FC236}">
                <a16:creationId xmlns:a16="http://schemas.microsoft.com/office/drawing/2014/main" id="{5F0926B2-2E5A-4E97-65AA-AAE7F4471565}"/>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ECA984CF-E127-423C-949F-9415E7A02940}" type="slidenum">
              <a:rPr lang="en-US" altLang="en-US">
                <a:solidFill>
                  <a:srgbClr val="045C75"/>
                </a:solidFill>
              </a:rPr>
              <a:pPr/>
              <a:t>9</a:t>
            </a:fld>
            <a:endParaRPr lang="en-US" altLang="en-US">
              <a:solidFill>
                <a:srgbClr val="045C75"/>
              </a:solidFill>
            </a:endParaRPr>
          </a:p>
        </p:txBody>
      </p:sp>
    </p:spTree>
    <p:extLst>
      <p:ext uri="{BB962C8B-B14F-4D97-AF65-F5344CB8AC3E}">
        <p14:creationId xmlns:p14="http://schemas.microsoft.com/office/powerpoint/2010/main" val="56495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1727</TotalTime>
  <Words>4255</Words>
  <Application>Microsoft Office PowerPoint</Application>
  <PresentationFormat>On-screen Show (4:3)</PresentationFormat>
  <Paragraphs>198</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Constantia</vt:lpstr>
      <vt:lpstr>Wingdings 2</vt:lpstr>
      <vt:lpstr>Flow</vt:lpstr>
      <vt:lpstr>Drawing Near To God</vt:lpstr>
      <vt:lpstr>Review Of James</vt:lpstr>
      <vt:lpstr>Review Of James</vt:lpstr>
      <vt:lpstr>Review Of James</vt:lpstr>
      <vt:lpstr>Review Of James</vt:lpstr>
      <vt:lpstr>Review Of James</vt:lpstr>
      <vt:lpstr>Review Of James</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Drawing Near To God</vt:lpstr>
      <vt:lpstr>How To Obey the Gospel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Drawing Near To God (6)</dc:title>
  <dc:creator>Randy Childs; Micky Galloway</dc:creator>
  <cp:lastModifiedBy>Richard Lidh</cp:lastModifiedBy>
  <cp:revision>28</cp:revision>
  <cp:lastPrinted>2024-03-05T01:05:54Z</cp:lastPrinted>
  <dcterms:created xsi:type="dcterms:W3CDTF">2014-05-10T23:25:38Z</dcterms:created>
  <dcterms:modified xsi:type="dcterms:W3CDTF">2024-03-05T01:07:12Z</dcterms:modified>
</cp:coreProperties>
</file>